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13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55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3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88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85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9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52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92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8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86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8B11C-852E-4935-AF1F-C395CDA4D4D8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15BE5-C928-49DF-9526-40614C335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35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229200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b="1" u="sng" dirty="0">
                <a:solidFill>
                  <a:srgbClr val="FF3300"/>
                </a:solidFill>
                <a:latin typeface="Gabriola" pitchFamily="82" charset="0"/>
              </a:rPr>
              <a:t>С</a:t>
            </a:r>
            <a:r>
              <a:rPr lang="ru-RU" sz="9600" b="1" u="sng" dirty="0" smtClean="0">
                <a:solidFill>
                  <a:srgbClr val="FF3300"/>
                </a:solidFill>
                <a:latin typeface="Gabriola" pitchFamily="82" charset="0"/>
              </a:rPr>
              <a:t>онечко</a:t>
            </a:r>
            <a:endParaRPr lang="ru-RU" sz="9600" b="1" u="sng" dirty="0">
              <a:solidFill>
                <a:srgbClr val="FF330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421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377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946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295330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Ось у нас й вийшла гарна листівочка, яку можна комусь подарувати!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2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1470025"/>
          </a:xfrm>
        </p:spPr>
        <p:txBody>
          <a:bodyPr/>
          <a:lstStyle/>
          <a:p>
            <a:r>
              <a:rPr lang="ru-RU" b="1" dirty="0" err="1" smtClean="0">
                <a:latin typeface="Gabriola" pitchFamily="82" charset="0"/>
              </a:rPr>
              <a:t>Цю</a:t>
            </a:r>
            <a:r>
              <a:rPr lang="ru-RU" b="1" dirty="0" smtClean="0">
                <a:latin typeface="Gabriola" pitchFamily="82" charset="0"/>
              </a:rPr>
              <a:t> </a:t>
            </a:r>
            <a:r>
              <a:rPr lang="ru-RU" b="1" dirty="0" err="1" smtClean="0">
                <a:latin typeface="Gabriola" pitchFamily="82" charset="0"/>
              </a:rPr>
              <a:t>комашку</a:t>
            </a:r>
            <a:r>
              <a:rPr lang="ru-RU" b="1" dirty="0" smtClean="0">
                <a:latin typeface="Gabriola" pitchFamily="82" charset="0"/>
              </a:rPr>
              <a:t> </a:t>
            </a:r>
            <a:r>
              <a:rPr lang="ru-RU" b="1" dirty="0" err="1" smtClean="0">
                <a:latin typeface="Gabriola" pitchFamily="82" charset="0"/>
              </a:rPr>
              <a:t>називаюь</a:t>
            </a:r>
            <a:r>
              <a:rPr lang="ru-RU" b="1" dirty="0" smtClean="0">
                <a:latin typeface="Gabriola" pitchFamily="82" charset="0"/>
              </a:rPr>
              <a:t> </a:t>
            </a:r>
            <a:r>
              <a:rPr lang="ru-RU" b="1" dirty="0" err="1" smtClean="0">
                <a:latin typeface="Gabriola" pitchFamily="82" charset="0"/>
              </a:rPr>
              <a:t>червоною</a:t>
            </a:r>
            <a:r>
              <a:rPr lang="ru-RU" b="1" dirty="0" smtClean="0">
                <a:latin typeface="Gabriola" pitchFamily="82" charset="0"/>
              </a:rPr>
              <a:t> </a:t>
            </a:r>
            <a:r>
              <a:rPr lang="ru-RU" b="1" dirty="0" err="1" smtClean="0">
                <a:latin typeface="Gabriola" pitchFamily="82" charset="0"/>
              </a:rPr>
              <a:t>горошинкою</a:t>
            </a:r>
            <a:endParaRPr lang="ru-RU" b="1" dirty="0">
              <a:latin typeface="Gabriola" pitchFamily="82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4869160"/>
            <a:ext cx="9144000" cy="1752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  <a:t>На </a:t>
            </a:r>
            <a:r>
              <a:rPr lang="ru-RU" sz="4400" b="1" dirty="0" err="1" smtClean="0">
                <a:solidFill>
                  <a:schemeClr val="tx1"/>
                </a:solidFill>
                <a:latin typeface="Gabriola" pitchFamily="82" charset="0"/>
              </a:rPr>
              <a:t>Україні</a:t>
            </a:r>
            <a: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Gabriola" pitchFamily="82" charset="0"/>
              </a:rPr>
              <a:t>називають</a:t>
            </a:r>
            <a: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Gabriola" pitchFamily="82" charset="0"/>
              </a:rPr>
              <a:t>сонечком</a:t>
            </a:r>
            <a: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  <a:t>, в </a:t>
            </a:r>
            <a:r>
              <a:rPr lang="ru-RU" sz="4400" b="1" dirty="0" err="1" smtClean="0">
                <a:solidFill>
                  <a:schemeClr val="tx1"/>
                </a:solidFill>
                <a:latin typeface="Gabriola" pitchFamily="82" charset="0"/>
              </a:rPr>
              <a:t>Західній</a:t>
            </a:r>
            <a: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Gabriola" pitchFamily="82" charset="0"/>
              </a:rPr>
              <a:t>Європі</a:t>
            </a:r>
            <a: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  <a:t> – </a:t>
            </a:r>
            <a:r>
              <a:rPr lang="ru-RU" sz="4400" b="1" dirty="0" err="1" smtClean="0">
                <a:solidFill>
                  <a:schemeClr val="tx1"/>
                </a:solidFill>
                <a:latin typeface="Gabriola" pitchFamily="82" charset="0"/>
              </a:rPr>
              <a:t>божою</a:t>
            </a:r>
            <a: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  <a:t> овечкою </a:t>
            </a:r>
            <a:r>
              <a:rPr lang="ru-RU" sz="4400" b="1" dirty="0" err="1" smtClean="0">
                <a:solidFill>
                  <a:schemeClr val="tx1"/>
                </a:solidFill>
                <a:latin typeface="Gabriola" pitchFamily="82" charset="0"/>
              </a:rPr>
              <a:t>або</a:t>
            </a:r>
            <a: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Gabriola" pitchFamily="82" charset="0"/>
              </a:rPr>
              <a:t>сонячним</a:t>
            </a:r>
            <a:r>
              <a:rPr lang="ru-RU" sz="4400" b="1" dirty="0" smtClean="0">
                <a:solidFill>
                  <a:schemeClr val="tx1"/>
                </a:solidFill>
                <a:latin typeface="Gabriola" pitchFamily="82" charset="0"/>
              </a:rPr>
              <a:t> жучком.</a:t>
            </a:r>
            <a:endParaRPr lang="ru-RU" sz="4400" b="1" dirty="0">
              <a:solidFill>
                <a:schemeClr val="tx1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6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92688"/>
          </a:xfrm>
        </p:spPr>
        <p:txBody>
          <a:bodyPr>
            <a:noAutofit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Навіщо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ж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сонечку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такий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яскравий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наряд?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Щоб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не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чіпали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, не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кривдили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Забарвленням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попереджає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про те,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що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вона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неїстівна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Якщо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випадково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притулиш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жучка,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він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випускає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помаранчеву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краплю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Це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–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отрута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. Для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людини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вона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безпечна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, але птах,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що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ризикнув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проковтнути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сонечко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обпече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собі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горло. Й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іншим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разом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пролетить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повз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.</a:t>
            </a:r>
            <a:r>
              <a:rPr lang="ru-RU" b="1" dirty="0">
                <a:latin typeface="Gabriola" pitchFamily="82" charset="0"/>
              </a:rPr>
              <a:t/>
            </a:r>
            <a:br>
              <a:rPr lang="ru-RU" b="1" dirty="0">
                <a:latin typeface="Gabriola" pitchFamily="82" charset="0"/>
              </a:rPr>
            </a:br>
            <a:endParaRPr lang="ru-RU" b="1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0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Часто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сонечка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збираються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багатотисячні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стада і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сидять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на одному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місці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? Одного теплого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липневого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дня на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березі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озера Байкал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розмістилася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багатокілометрова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червона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жива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стрічка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Це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сонечка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обліпили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прибережні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камені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Зрозуміло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б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ще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–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збиратися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тісною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родиною в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зимові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холоди. А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влітку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?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Вчені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припускають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що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під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час таких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посиденьок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сонечка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обмінюються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якоюсь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дуже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важливою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для них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інформацією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.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Загалом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, у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житті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цих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дивовижних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комах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нерозгаданих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таємниць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вистачить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і на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частку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майбутніх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дослідників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9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09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5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uk-U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Виготовлення листівки «Сонечко»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915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7911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162</Words>
  <Application>Microsoft Office PowerPoint</Application>
  <PresentationFormat>Экран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Сонечко</vt:lpstr>
      <vt:lpstr>Цю комашку називаюь червоною горошинкою</vt:lpstr>
      <vt:lpstr>Навіщо ж сонечку такий яскравий наряд? Щоб не чіпали, не кривдили. Забарвленням попереджає про те, що вона неїстівна. Якщо випадково притулиш жучка, він випускає помаранчеву краплю. Це – отрута. Для людини вона безпечна, але птах, що ризикнув проковтнути сонечко, обпече собі горло. Й іншим разом пролетить повз. </vt:lpstr>
      <vt:lpstr>Часто сонечка збираються в багатотисячні стада і сидять на одному місці? Одного теплого липневого дня на березі озера Байкал розмістилася багатокілометрова червона жива стрічка. Це сонечка обліпили прибережні  камені. Зрозуміло б ще – збиратися тісною родиною в зимові холоди. А влітку? Вчені припускають, що під час таких посиденьок сонечка обмінюються якоюсь дуже важливою для них інформацією.  Загалом, у житті цих дивовижних комах нерозгаданих таємниць вистачить і на частку майбутніх дослідників. </vt:lpstr>
      <vt:lpstr>Презентация PowerPoint</vt:lpstr>
      <vt:lpstr>Презентация PowerPoint</vt:lpstr>
      <vt:lpstr>Виготовлення листівки «Сонечко»</vt:lpstr>
      <vt:lpstr>Презентация PowerPoint</vt:lpstr>
      <vt:lpstr>Презентация PowerPoint</vt:lpstr>
      <vt:lpstr>Презентация PowerPoint</vt:lpstr>
      <vt:lpstr>Презентация PowerPoint</vt:lpstr>
      <vt:lpstr>Ось у нас й вийшла гарна листівочка, яку можна комусь подарувати!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Сонечко</dc:title>
  <dc:creator>Петрова Н.О.</dc:creator>
  <cp:lastModifiedBy>1</cp:lastModifiedBy>
  <cp:revision>5</cp:revision>
  <dcterms:created xsi:type="dcterms:W3CDTF">2013-11-27T19:21:51Z</dcterms:created>
  <dcterms:modified xsi:type="dcterms:W3CDTF">2013-11-27T20:09:12Z</dcterms:modified>
</cp:coreProperties>
</file>