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7691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0BA04-970A-4EB7-9FEC-08480324371A}" type="doc">
      <dgm:prSet loTypeId="urn:microsoft.com/office/officeart/2005/8/layout/cycle3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02E7333-40B4-468A-9B7D-B0AD7A572752}">
      <dgm:prSet phldrT="[Текст]"/>
      <dgm:spPr/>
      <dgm:t>
        <a:bodyPr/>
        <a:lstStyle/>
        <a:p>
          <a:r>
            <a:rPr lang="uk-UA" b="1" dirty="0" smtClean="0"/>
            <a:t>Впроваджувати </a:t>
          </a:r>
        </a:p>
        <a:p>
          <a:r>
            <a:rPr lang="uk-UA" b="1" dirty="0" smtClean="0"/>
            <a:t>інноваційні методи</a:t>
          </a:r>
        </a:p>
        <a:p>
          <a:r>
            <a:rPr lang="uk-UA" b="1" dirty="0" smtClean="0"/>
            <a:t>навчання і виховання</a:t>
          </a:r>
          <a:endParaRPr lang="ru-RU" dirty="0"/>
        </a:p>
      </dgm:t>
    </dgm:pt>
    <dgm:pt modelId="{5686D75D-9123-4596-84CA-79D69206DCBD}" type="parTrans" cxnId="{23E63DD8-E7DC-4A59-9F69-84321869AEBF}">
      <dgm:prSet/>
      <dgm:spPr/>
      <dgm:t>
        <a:bodyPr/>
        <a:lstStyle/>
        <a:p>
          <a:endParaRPr lang="ru-RU"/>
        </a:p>
      </dgm:t>
    </dgm:pt>
    <dgm:pt modelId="{9E569FA2-2CBA-4E92-934E-3545BD252058}" type="sibTrans" cxnId="{23E63DD8-E7DC-4A59-9F69-84321869AEBF}">
      <dgm:prSet/>
      <dgm:spPr/>
      <dgm:t>
        <a:bodyPr/>
        <a:lstStyle/>
        <a:p>
          <a:endParaRPr lang="ru-RU"/>
        </a:p>
      </dgm:t>
    </dgm:pt>
    <dgm:pt modelId="{66DC58E1-26DA-4649-961B-9639A96A0A2C}">
      <dgm:prSet phldrT="[Текст]"/>
      <dgm:spPr/>
      <dgm:t>
        <a:bodyPr/>
        <a:lstStyle/>
        <a:p>
          <a:r>
            <a:rPr lang="uk-UA" b="1" dirty="0" smtClean="0"/>
            <a:t>Приділяти увагу</a:t>
          </a:r>
        </a:p>
        <a:p>
          <a:r>
            <a:rPr lang="uk-UA" b="1" dirty="0" smtClean="0"/>
            <a:t>самоосвіті вчителя </a:t>
          </a:r>
        </a:p>
        <a:p>
          <a:r>
            <a:rPr lang="uk-UA" b="1" dirty="0" smtClean="0"/>
            <a:t>і учня</a:t>
          </a:r>
          <a:endParaRPr lang="ru-RU" dirty="0"/>
        </a:p>
      </dgm:t>
    </dgm:pt>
    <dgm:pt modelId="{C1078CC3-2624-4175-B8B9-69549A8A8225}" type="parTrans" cxnId="{E8127854-BE06-4140-A20A-04C904A9D6FD}">
      <dgm:prSet/>
      <dgm:spPr/>
      <dgm:t>
        <a:bodyPr/>
        <a:lstStyle/>
        <a:p>
          <a:endParaRPr lang="ru-RU"/>
        </a:p>
      </dgm:t>
    </dgm:pt>
    <dgm:pt modelId="{1229B2EA-E9FD-4D08-8EA7-4F61CB384401}" type="sibTrans" cxnId="{E8127854-BE06-4140-A20A-04C904A9D6FD}">
      <dgm:prSet/>
      <dgm:spPr/>
      <dgm:t>
        <a:bodyPr/>
        <a:lstStyle/>
        <a:p>
          <a:endParaRPr lang="ru-RU"/>
        </a:p>
      </dgm:t>
    </dgm:pt>
    <dgm:pt modelId="{5482D399-B4F4-489A-AC1D-ADA6BB9BF368}">
      <dgm:prSet phldrT="[Текст]"/>
      <dgm:spPr/>
      <dgm:t>
        <a:bodyPr/>
        <a:lstStyle/>
        <a:p>
          <a:r>
            <a:rPr lang="uk-UA" b="1" dirty="0" smtClean="0"/>
            <a:t>Розвивати  </a:t>
          </a:r>
        </a:p>
        <a:p>
          <a:r>
            <a:rPr lang="uk-UA" b="1" dirty="0" smtClean="0"/>
            <a:t>творчі здібності</a:t>
          </a:r>
        </a:p>
        <a:p>
          <a:r>
            <a:rPr lang="uk-UA" b="1" dirty="0" smtClean="0"/>
            <a:t>учнів</a:t>
          </a:r>
          <a:endParaRPr lang="ru-RU" dirty="0"/>
        </a:p>
      </dgm:t>
    </dgm:pt>
    <dgm:pt modelId="{795E4FA8-A5C3-42A5-9CC3-9F9A4CAF4DA0}" type="parTrans" cxnId="{07A1EC03-A926-47DD-B36E-8A19183EB369}">
      <dgm:prSet/>
      <dgm:spPr/>
      <dgm:t>
        <a:bodyPr/>
        <a:lstStyle/>
        <a:p>
          <a:endParaRPr lang="ru-RU"/>
        </a:p>
      </dgm:t>
    </dgm:pt>
    <dgm:pt modelId="{BF31C30C-8B2F-40C1-A0BB-2723853F944B}" type="sibTrans" cxnId="{07A1EC03-A926-47DD-B36E-8A19183EB369}">
      <dgm:prSet/>
      <dgm:spPr/>
      <dgm:t>
        <a:bodyPr/>
        <a:lstStyle/>
        <a:p>
          <a:endParaRPr lang="ru-RU"/>
        </a:p>
      </dgm:t>
    </dgm:pt>
    <dgm:pt modelId="{8526BCD2-6B68-4CF9-B587-65768C624E81}">
      <dgm:prSet phldrT="[Текст]"/>
      <dgm:spPr/>
      <dgm:t>
        <a:bodyPr/>
        <a:lstStyle/>
        <a:p>
          <a:r>
            <a:rPr lang="uk-UA" b="1" dirty="0" smtClean="0"/>
            <a:t>Створити  умови </a:t>
          </a:r>
        </a:p>
        <a:p>
          <a:r>
            <a:rPr lang="uk-UA" b="1" dirty="0" smtClean="0"/>
            <a:t>для всебічного</a:t>
          </a:r>
        </a:p>
        <a:p>
          <a:r>
            <a:rPr lang="uk-UA" b="1" dirty="0" smtClean="0"/>
            <a:t>розвитку дитини</a:t>
          </a:r>
          <a:endParaRPr lang="ru-RU" dirty="0"/>
        </a:p>
      </dgm:t>
    </dgm:pt>
    <dgm:pt modelId="{A75104CC-5491-4191-ABA7-DB953D9CBB0B}" type="parTrans" cxnId="{E2F2ACC9-3771-4820-8965-3777ED2B2D03}">
      <dgm:prSet/>
      <dgm:spPr/>
      <dgm:t>
        <a:bodyPr/>
        <a:lstStyle/>
        <a:p>
          <a:endParaRPr lang="ru-RU"/>
        </a:p>
      </dgm:t>
    </dgm:pt>
    <dgm:pt modelId="{E9F5A684-7118-441B-8AF7-E0E1BD033C4A}" type="sibTrans" cxnId="{E2F2ACC9-3771-4820-8965-3777ED2B2D03}">
      <dgm:prSet/>
      <dgm:spPr/>
      <dgm:t>
        <a:bodyPr/>
        <a:lstStyle/>
        <a:p>
          <a:endParaRPr lang="ru-RU"/>
        </a:p>
      </dgm:t>
    </dgm:pt>
    <dgm:pt modelId="{0251CC8A-4012-4BBC-9428-69160207C566}">
      <dgm:prSet phldrT="[Текст]"/>
      <dgm:spPr/>
      <dgm:t>
        <a:bodyPr/>
        <a:lstStyle/>
        <a:p>
          <a:r>
            <a:rPr lang="uk-UA" b="1" dirty="0" smtClean="0"/>
            <a:t>Здійснювати </a:t>
          </a:r>
        </a:p>
        <a:p>
          <a:r>
            <a:rPr lang="uk-UA" b="1" dirty="0" smtClean="0"/>
            <a:t>диференційоване</a:t>
          </a:r>
          <a:endParaRPr lang="uk-UA" b="1" dirty="0" smtClean="0"/>
        </a:p>
        <a:p>
          <a:r>
            <a:rPr lang="uk-UA" b="1" dirty="0" smtClean="0"/>
            <a:t>навчання</a:t>
          </a:r>
          <a:endParaRPr lang="ru-RU" dirty="0"/>
        </a:p>
      </dgm:t>
    </dgm:pt>
    <dgm:pt modelId="{4D566626-DC69-471B-8684-F871969764F1}" type="parTrans" cxnId="{50823543-E964-42A8-9D7B-DBFF35E2A3D9}">
      <dgm:prSet/>
      <dgm:spPr/>
      <dgm:t>
        <a:bodyPr/>
        <a:lstStyle/>
        <a:p>
          <a:endParaRPr lang="ru-RU"/>
        </a:p>
      </dgm:t>
    </dgm:pt>
    <dgm:pt modelId="{4C8F3F8C-796E-4EBA-928E-D9EE1A8E5228}" type="sibTrans" cxnId="{50823543-E964-42A8-9D7B-DBFF35E2A3D9}">
      <dgm:prSet/>
      <dgm:spPr/>
      <dgm:t>
        <a:bodyPr/>
        <a:lstStyle/>
        <a:p>
          <a:endParaRPr lang="ru-RU"/>
        </a:p>
      </dgm:t>
    </dgm:pt>
    <dgm:pt modelId="{506EF930-989F-4CA6-814F-1DCDD45A062C}" type="pres">
      <dgm:prSet presAssocID="{3830BA04-970A-4EB7-9FEC-084803243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51035-D4D7-4BE1-AA9A-4EED4DFA32C0}" type="pres">
      <dgm:prSet presAssocID="{3830BA04-970A-4EB7-9FEC-08480324371A}" presName="cycle" presStyleCnt="0"/>
      <dgm:spPr/>
    </dgm:pt>
    <dgm:pt modelId="{6AC29FC8-B99D-430E-A03F-4E6DEC2AE152}" type="pres">
      <dgm:prSet presAssocID="{402E7333-40B4-468A-9B7D-B0AD7A57275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EDC2A-4303-4864-8656-52173BDA5AE8}" type="pres">
      <dgm:prSet presAssocID="{9E569FA2-2CBA-4E92-934E-3545BD25205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8D6A132-9FC3-4571-89F4-D34C7180CA58}" type="pres">
      <dgm:prSet presAssocID="{66DC58E1-26DA-4649-961B-9639A96A0A2C}" presName="nodeFollowingNodes" presStyleLbl="node1" presStyleIdx="1" presStyleCnt="5" custRadScaleRad="99835" custRadScaleInc="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0523-9586-46BD-B7C9-C6C1CA492E48}" type="pres">
      <dgm:prSet presAssocID="{5482D399-B4F4-489A-AC1D-ADA6BB9BF36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DD901-00C0-43F5-A585-30B686FB6AC0}" type="pres">
      <dgm:prSet presAssocID="{8526BCD2-6B68-4CF9-B587-65768C624E8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6B9A1-CDA4-4598-B915-656BA7938D84}" type="pres">
      <dgm:prSet presAssocID="{0251CC8A-4012-4BBC-9428-69160207C566}" presName="nodeFollowingNodes" presStyleLbl="node1" presStyleIdx="4" presStyleCnt="5" custRadScaleRad="106048" custRadScaleInc="-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A6A12-9D83-4A67-A013-8D5A215584C2}" type="presOf" srcId="{0251CC8A-4012-4BBC-9428-69160207C566}" destId="{A7E6B9A1-CDA4-4598-B915-656BA7938D84}" srcOrd="0" destOrd="0" presId="urn:microsoft.com/office/officeart/2005/8/layout/cycle3"/>
    <dgm:cxn modelId="{23E63DD8-E7DC-4A59-9F69-84321869AEBF}" srcId="{3830BA04-970A-4EB7-9FEC-08480324371A}" destId="{402E7333-40B4-468A-9B7D-B0AD7A572752}" srcOrd="0" destOrd="0" parTransId="{5686D75D-9123-4596-84CA-79D69206DCBD}" sibTransId="{9E569FA2-2CBA-4E92-934E-3545BD252058}"/>
    <dgm:cxn modelId="{84476A56-0FC9-4DDF-A7A6-FBDDB197DB69}" type="presOf" srcId="{8526BCD2-6B68-4CF9-B587-65768C624E81}" destId="{EEFDD901-00C0-43F5-A585-30B686FB6AC0}" srcOrd="0" destOrd="0" presId="urn:microsoft.com/office/officeart/2005/8/layout/cycle3"/>
    <dgm:cxn modelId="{E2F2ACC9-3771-4820-8965-3777ED2B2D03}" srcId="{3830BA04-970A-4EB7-9FEC-08480324371A}" destId="{8526BCD2-6B68-4CF9-B587-65768C624E81}" srcOrd="3" destOrd="0" parTransId="{A75104CC-5491-4191-ABA7-DB953D9CBB0B}" sibTransId="{E9F5A684-7118-441B-8AF7-E0E1BD033C4A}"/>
    <dgm:cxn modelId="{83D484AF-1299-47A2-AB4E-83A147F162B4}" type="presOf" srcId="{402E7333-40B4-468A-9B7D-B0AD7A572752}" destId="{6AC29FC8-B99D-430E-A03F-4E6DEC2AE152}" srcOrd="0" destOrd="0" presId="urn:microsoft.com/office/officeart/2005/8/layout/cycle3"/>
    <dgm:cxn modelId="{6981F0AC-89D0-456D-AF3B-07100616E293}" type="presOf" srcId="{3830BA04-970A-4EB7-9FEC-08480324371A}" destId="{506EF930-989F-4CA6-814F-1DCDD45A062C}" srcOrd="0" destOrd="0" presId="urn:microsoft.com/office/officeart/2005/8/layout/cycle3"/>
    <dgm:cxn modelId="{50823543-E964-42A8-9D7B-DBFF35E2A3D9}" srcId="{3830BA04-970A-4EB7-9FEC-08480324371A}" destId="{0251CC8A-4012-4BBC-9428-69160207C566}" srcOrd="4" destOrd="0" parTransId="{4D566626-DC69-471B-8684-F871969764F1}" sibTransId="{4C8F3F8C-796E-4EBA-928E-D9EE1A8E5228}"/>
    <dgm:cxn modelId="{9FDA878A-879C-4F23-BBA8-42CE28822679}" type="presOf" srcId="{9E569FA2-2CBA-4E92-934E-3545BD252058}" destId="{540EDC2A-4303-4864-8656-52173BDA5AE8}" srcOrd="0" destOrd="0" presId="urn:microsoft.com/office/officeart/2005/8/layout/cycle3"/>
    <dgm:cxn modelId="{982149B8-A937-4E6C-A020-8FAC760A8DC3}" type="presOf" srcId="{66DC58E1-26DA-4649-961B-9639A96A0A2C}" destId="{68D6A132-9FC3-4571-89F4-D34C7180CA58}" srcOrd="0" destOrd="0" presId="urn:microsoft.com/office/officeart/2005/8/layout/cycle3"/>
    <dgm:cxn modelId="{07A1EC03-A926-47DD-B36E-8A19183EB369}" srcId="{3830BA04-970A-4EB7-9FEC-08480324371A}" destId="{5482D399-B4F4-489A-AC1D-ADA6BB9BF368}" srcOrd="2" destOrd="0" parTransId="{795E4FA8-A5C3-42A5-9CC3-9F9A4CAF4DA0}" sibTransId="{BF31C30C-8B2F-40C1-A0BB-2723853F944B}"/>
    <dgm:cxn modelId="{E8127854-BE06-4140-A20A-04C904A9D6FD}" srcId="{3830BA04-970A-4EB7-9FEC-08480324371A}" destId="{66DC58E1-26DA-4649-961B-9639A96A0A2C}" srcOrd="1" destOrd="0" parTransId="{C1078CC3-2624-4175-B8B9-69549A8A8225}" sibTransId="{1229B2EA-E9FD-4D08-8EA7-4F61CB384401}"/>
    <dgm:cxn modelId="{3D225632-67BB-407D-8D16-5DDAFFEB0352}" type="presOf" srcId="{5482D399-B4F4-489A-AC1D-ADA6BB9BF368}" destId="{32680523-9586-46BD-B7C9-C6C1CA492E48}" srcOrd="0" destOrd="0" presId="urn:microsoft.com/office/officeart/2005/8/layout/cycle3"/>
    <dgm:cxn modelId="{D24D7931-59BF-4BD9-8542-319DDF683533}" type="presParOf" srcId="{506EF930-989F-4CA6-814F-1DCDD45A062C}" destId="{1BC51035-D4D7-4BE1-AA9A-4EED4DFA32C0}" srcOrd="0" destOrd="0" presId="urn:microsoft.com/office/officeart/2005/8/layout/cycle3"/>
    <dgm:cxn modelId="{D4AD0ABB-A555-4C5A-B628-5E9CE039BD4B}" type="presParOf" srcId="{1BC51035-D4D7-4BE1-AA9A-4EED4DFA32C0}" destId="{6AC29FC8-B99D-430E-A03F-4E6DEC2AE152}" srcOrd="0" destOrd="0" presId="urn:microsoft.com/office/officeart/2005/8/layout/cycle3"/>
    <dgm:cxn modelId="{DA11B284-061D-4A3D-B41C-3FBC07243B4D}" type="presParOf" srcId="{1BC51035-D4D7-4BE1-AA9A-4EED4DFA32C0}" destId="{540EDC2A-4303-4864-8656-52173BDA5AE8}" srcOrd="1" destOrd="0" presId="urn:microsoft.com/office/officeart/2005/8/layout/cycle3"/>
    <dgm:cxn modelId="{CAFBBD0E-9437-4757-B9F6-10FA80227419}" type="presParOf" srcId="{1BC51035-D4D7-4BE1-AA9A-4EED4DFA32C0}" destId="{68D6A132-9FC3-4571-89F4-D34C7180CA58}" srcOrd="2" destOrd="0" presId="urn:microsoft.com/office/officeart/2005/8/layout/cycle3"/>
    <dgm:cxn modelId="{062C04C9-7102-4493-AF95-B36911201667}" type="presParOf" srcId="{1BC51035-D4D7-4BE1-AA9A-4EED4DFA32C0}" destId="{32680523-9586-46BD-B7C9-C6C1CA492E48}" srcOrd="3" destOrd="0" presId="urn:microsoft.com/office/officeart/2005/8/layout/cycle3"/>
    <dgm:cxn modelId="{108A23AE-FFD0-4F04-9A67-CA131E20B816}" type="presParOf" srcId="{1BC51035-D4D7-4BE1-AA9A-4EED4DFA32C0}" destId="{EEFDD901-00C0-43F5-A585-30B686FB6AC0}" srcOrd="4" destOrd="0" presId="urn:microsoft.com/office/officeart/2005/8/layout/cycle3"/>
    <dgm:cxn modelId="{938D6099-D2AE-40ED-9CF1-0E365F2F6CD4}" type="presParOf" srcId="{1BC51035-D4D7-4BE1-AA9A-4EED4DFA32C0}" destId="{A7E6B9A1-CDA4-4598-B915-656BA7938D84}" srcOrd="5" destOrd="0" presId="urn:microsoft.com/office/officeart/2005/8/layout/cycle3"/>
  </dgm:cxnLst>
  <dgm:bg>
    <a:noFill/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210D7-ED5E-4523-AA2E-60FE8CB28294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55AFE9A0-6BB4-4446-8133-B43EF1B43604}">
      <dgm:prSet phldrT="[Текст]" custT="1"/>
      <dgm:spPr/>
      <dgm:t>
        <a:bodyPr/>
        <a:lstStyle/>
        <a:p>
          <a:r>
            <a:rPr lang="uk-UA" sz="2800" dirty="0" smtClean="0"/>
            <a:t>Навчання є основою формування пізнавального інтересу</a:t>
          </a:r>
          <a:endParaRPr lang="ru-RU" sz="2800" dirty="0"/>
        </a:p>
      </dgm:t>
    </dgm:pt>
    <dgm:pt modelId="{ED404B27-5642-4029-8383-356E0B294510}" type="parTrans" cxnId="{F8D73B46-42EE-4C9E-ACF3-C4D8E21F6C9A}">
      <dgm:prSet/>
      <dgm:spPr/>
      <dgm:t>
        <a:bodyPr/>
        <a:lstStyle/>
        <a:p>
          <a:endParaRPr lang="ru-RU"/>
        </a:p>
      </dgm:t>
    </dgm:pt>
    <dgm:pt modelId="{23CF073A-E7E5-4666-86B6-46755CF07583}" type="sibTrans" cxnId="{F8D73B46-42EE-4C9E-ACF3-C4D8E21F6C9A}">
      <dgm:prSet/>
      <dgm:spPr/>
      <dgm:t>
        <a:bodyPr/>
        <a:lstStyle/>
        <a:p>
          <a:endParaRPr lang="ru-RU"/>
        </a:p>
      </dgm:t>
    </dgm:pt>
    <dgm:pt modelId="{092A12F8-E7BD-46BB-B21E-2D817C1885B0}">
      <dgm:prSet phldrT="[Текст]" custT="1"/>
      <dgm:spPr/>
      <dgm:t>
        <a:bodyPr/>
        <a:lstStyle/>
        <a:p>
          <a:r>
            <a:rPr lang="uk-UA" sz="2300" dirty="0" smtClean="0"/>
            <a:t>Збагачення новими знаннями</a:t>
          </a:r>
          <a:endParaRPr lang="ru-RU" sz="2300" dirty="0"/>
        </a:p>
      </dgm:t>
    </dgm:pt>
    <dgm:pt modelId="{99E64561-A7A3-4F71-B52B-9F090D9655A9}" type="parTrans" cxnId="{E26F0AD2-34E1-4C9F-BACE-04AAD80311F3}">
      <dgm:prSet/>
      <dgm:spPr/>
      <dgm:t>
        <a:bodyPr/>
        <a:lstStyle/>
        <a:p>
          <a:endParaRPr lang="ru-RU"/>
        </a:p>
      </dgm:t>
    </dgm:pt>
    <dgm:pt modelId="{9D8D51A6-7BF4-474D-8F8E-A5996AD7D7D0}" type="sibTrans" cxnId="{E26F0AD2-34E1-4C9F-BACE-04AAD80311F3}">
      <dgm:prSet/>
      <dgm:spPr/>
      <dgm:t>
        <a:bodyPr/>
        <a:lstStyle/>
        <a:p>
          <a:endParaRPr lang="ru-RU"/>
        </a:p>
      </dgm:t>
    </dgm:pt>
    <dgm:pt modelId="{194EB260-4C36-4FA2-BB63-EFFE9FC7D032}">
      <dgm:prSet phldrT="[Текст]"/>
      <dgm:spPr/>
      <dgm:t>
        <a:bodyPr/>
        <a:lstStyle/>
        <a:p>
          <a:r>
            <a:rPr lang="uk-UA" dirty="0" smtClean="0"/>
            <a:t>Самостійне і творче застосування наявних знань</a:t>
          </a:r>
          <a:endParaRPr lang="ru-RU" dirty="0"/>
        </a:p>
      </dgm:t>
    </dgm:pt>
    <dgm:pt modelId="{1A83B655-1D4B-42FC-BBCD-EA9D03065438}" type="parTrans" cxnId="{E4EBF9F5-7D9E-49F0-BB4E-493175A128B5}">
      <dgm:prSet/>
      <dgm:spPr/>
      <dgm:t>
        <a:bodyPr/>
        <a:lstStyle/>
        <a:p>
          <a:endParaRPr lang="ru-RU"/>
        </a:p>
      </dgm:t>
    </dgm:pt>
    <dgm:pt modelId="{3093267E-9F48-4664-9BB3-136C075B250A}" type="sibTrans" cxnId="{E4EBF9F5-7D9E-49F0-BB4E-493175A128B5}">
      <dgm:prSet/>
      <dgm:spPr/>
      <dgm:t>
        <a:bodyPr/>
        <a:lstStyle/>
        <a:p>
          <a:endParaRPr lang="ru-RU"/>
        </a:p>
      </dgm:t>
    </dgm:pt>
    <dgm:pt modelId="{C8BCC0B6-BB16-4C26-A181-98159CC58056}">
      <dgm:prSet phldrT="[Текст]"/>
      <dgm:spPr/>
      <dgm:t>
        <a:bodyPr/>
        <a:lstStyle/>
        <a:p>
          <a:r>
            <a:rPr lang="uk-UA" dirty="0" smtClean="0"/>
            <a:t>Пошук нових знань, задовольняючи свою потребу у пізнанні</a:t>
          </a:r>
          <a:endParaRPr lang="ru-RU" dirty="0"/>
        </a:p>
      </dgm:t>
    </dgm:pt>
    <dgm:pt modelId="{8E679679-E7EF-41F6-82A7-F3B20C6ECC8E}" type="parTrans" cxnId="{156AE4E0-6CFD-453C-B483-C48C03EED4CF}">
      <dgm:prSet/>
      <dgm:spPr/>
      <dgm:t>
        <a:bodyPr/>
        <a:lstStyle/>
        <a:p>
          <a:endParaRPr lang="ru-RU"/>
        </a:p>
      </dgm:t>
    </dgm:pt>
    <dgm:pt modelId="{A54ECA16-CF55-4D43-9485-6A9E7EDACAA3}" type="sibTrans" cxnId="{156AE4E0-6CFD-453C-B483-C48C03EED4CF}">
      <dgm:prSet/>
      <dgm:spPr/>
      <dgm:t>
        <a:bodyPr/>
        <a:lstStyle/>
        <a:p>
          <a:endParaRPr lang="ru-RU"/>
        </a:p>
      </dgm:t>
    </dgm:pt>
    <dgm:pt modelId="{CD6BE7E6-BFB0-4672-86EE-B2418AF5E9F1}">
      <dgm:prSet/>
      <dgm:spPr/>
      <dgm:t>
        <a:bodyPr/>
        <a:lstStyle/>
        <a:p>
          <a:r>
            <a:rPr lang="uk-UA" dirty="0" smtClean="0"/>
            <a:t>Емоційність навчання</a:t>
          </a:r>
        </a:p>
      </dgm:t>
    </dgm:pt>
    <dgm:pt modelId="{83457488-9ED9-43A7-BD6A-403A55511C66}" type="parTrans" cxnId="{37A507AE-F50A-4DC0-8E66-8B140295F562}">
      <dgm:prSet/>
      <dgm:spPr/>
      <dgm:t>
        <a:bodyPr/>
        <a:lstStyle/>
        <a:p>
          <a:endParaRPr lang="ru-RU"/>
        </a:p>
      </dgm:t>
    </dgm:pt>
    <dgm:pt modelId="{E3784C37-E6BA-4463-A38B-CBDE0EB44FCB}" type="sibTrans" cxnId="{37A507AE-F50A-4DC0-8E66-8B140295F562}">
      <dgm:prSet/>
      <dgm:spPr/>
      <dgm:t>
        <a:bodyPr/>
        <a:lstStyle/>
        <a:p>
          <a:endParaRPr lang="ru-RU"/>
        </a:p>
      </dgm:t>
    </dgm:pt>
    <dgm:pt modelId="{33389AAA-2179-49AA-9CFC-3465DE0E0345}">
      <dgm:prSet/>
      <dgm:spPr/>
      <dgm:t>
        <a:bodyPr/>
        <a:lstStyle/>
        <a:p>
          <a:r>
            <a:rPr lang="uk-UA" dirty="0" smtClean="0"/>
            <a:t>Використання елементів історизму</a:t>
          </a:r>
          <a:endParaRPr lang="ru-RU" dirty="0"/>
        </a:p>
      </dgm:t>
    </dgm:pt>
    <dgm:pt modelId="{53E7F138-3F94-45B9-B2CC-152C31670AD0}" type="parTrans" cxnId="{3BDA9BA8-B122-4271-AF3F-5F1C71FE63D4}">
      <dgm:prSet/>
      <dgm:spPr/>
      <dgm:t>
        <a:bodyPr/>
        <a:lstStyle/>
        <a:p>
          <a:endParaRPr lang="ru-RU"/>
        </a:p>
      </dgm:t>
    </dgm:pt>
    <dgm:pt modelId="{1FCDCBF6-CEDA-40BB-B3BD-073BED7E0524}" type="sibTrans" cxnId="{3BDA9BA8-B122-4271-AF3F-5F1C71FE63D4}">
      <dgm:prSet/>
      <dgm:spPr/>
      <dgm:t>
        <a:bodyPr/>
        <a:lstStyle/>
        <a:p>
          <a:endParaRPr lang="ru-RU"/>
        </a:p>
      </dgm:t>
    </dgm:pt>
    <dgm:pt modelId="{C9DF82C7-62B2-4D14-980E-D67AF49A9E07}">
      <dgm:prSet/>
      <dgm:spPr/>
      <dgm:t>
        <a:bodyPr/>
        <a:lstStyle/>
        <a:p>
          <a:r>
            <a:rPr lang="uk-UA" dirty="0" smtClean="0"/>
            <a:t>Створення проблемних ситуацій</a:t>
          </a:r>
          <a:endParaRPr lang="ru-RU" dirty="0"/>
        </a:p>
      </dgm:t>
    </dgm:pt>
    <dgm:pt modelId="{629FC222-D784-4A93-A50E-85E9D628F3E7}" type="parTrans" cxnId="{B97B39E6-9D2D-4205-9630-8F4F04499163}">
      <dgm:prSet/>
      <dgm:spPr/>
      <dgm:t>
        <a:bodyPr/>
        <a:lstStyle/>
        <a:p>
          <a:endParaRPr lang="ru-RU"/>
        </a:p>
      </dgm:t>
    </dgm:pt>
    <dgm:pt modelId="{B4E8E33A-0547-4339-94DF-2F6CB491F770}" type="sibTrans" cxnId="{B97B39E6-9D2D-4205-9630-8F4F04499163}">
      <dgm:prSet/>
      <dgm:spPr/>
      <dgm:t>
        <a:bodyPr/>
        <a:lstStyle/>
        <a:p>
          <a:endParaRPr lang="ru-RU"/>
        </a:p>
      </dgm:t>
    </dgm:pt>
    <dgm:pt modelId="{8AC79D3F-FCA3-4463-9B2C-B2A31DBF6555}">
      <dgm:prSet/>
      <dgm:spPr/>
      <dgm:t>
        <a:bodyPr/>
        <a:lstStyle/>
        <a:p>
          <a:r>
            <a:rPr lang="uk-UA" dirty="0" smtClean="0"/>
            <a:t>Самостійне </a:t>
          </a:r>
          <a:r>
            <a:rPr lang="uk-UA" dirty="0" err="1" smtClean="0"/>
            <a:t>розв</a:t>
          </a:r>
          <a:r>
            <a:rPr lang="en-US" dirty="0" smtClean="0"/>
            <a:t>’</a:t>
          </a:r>
          <a:r>
            <a:rPr lang="uk-UA" dirty="0" err="1" smtClean="0"/>
            <a:t>язання</a:t>
          </a:r>
          <a:r>
            <a:rPr lang="uk-UA" dirty="0" smtClean="0"/>
            <a:t> пошукових задач та завдань</a:t>
          </a:r>
          <a:endParaRPr lang="ru-RU" dirty="0"/>
        </a:p>
      </dgm:t>
    </dgm:pt>
    <dgm:pt modelId="{97165B1F-F015-425E-A1A3-67615EF01EF4}" type="parTrans" cxnId="{B3E1EACF-BC15-4CA4-A573-38C8B03E1A50}">
      <dgm:prSet/>
      <dgm:spPr/>
      <dgm:t>
        <a:bodyPr/>
        <a:lstStyle/>
        <a:p>
          <a:endParaRPr lang="ru-RU"/>
        </a:p>
      </dgm:t>
    </dgm:pt>
    <dgm:pt modelId="{D65518A4-7708-4EF3-AADC-C1FE63C1C4B1}" type="sibTrans" cxnId="{B3E1EACF-BC15-4CA4-A573-38C8B03E1A50}">
      <dgm:prSet/>
      <dgm:spPr/>
      <dgm:t>
        <a:bodyPr/>
        <a:lstStyle/>
        <a:p>
          <a:endParaRPr lang="ru-RU"/>
        </a:p>
      </dgm:t>
    </dgm:pt>
    <dgm:pt modelId="{B1CCB83C-0B27-4562-9645-3BD7B7616959}">
      <dgm:prSet/>
      <dgm:spPr/>
      <dgm:t>
        <a:bodyPr/>
        <a:lstStyle/>
        <a:p>
          <a:r>
            <a:rPr lang="uk-UA" dirty="0" err="1" smtClean="0"/>
            <a:t>Розв</a:t>
          </a:r>
          <a:r>
            <a:rPr lang="en-US" dirty="0" smtClean="0"/>
            <a:t>’</a:t>
          </a:r>
          <a:r>
            <a:rPr lang="uk-UA" dirty="0" err="1" smtClean="0"/>
            <a:t>язування</a:t>
          </a:r>
          <a:r>
            <a:rPr lang="uk-UA" dirty="0" smtClean="0"/>
            <a:t> головоломок, задач-загадок, </a:t>
          </a:r>
        </a:p>
        <a:p>
          <a:r>
            <a:rPr lang="uk-UA" dirty="0" smtClean="0"/>
            <a:t>задач-жартів </a:t>
          </a:r>
          <a:endParaRPr lang="ru-RU" dirty="0"/>
        </a:p>
      </dgm:t>
    </dgm:pt>
    <dgm:pt modelId="{629E5B7C-2FD2-490F-AAF5-4181809E3118}" type="parTrans" cxnId="{1A210CC4-6179-49A5-9E3E-18FAD396BFFD}">
      <dgm:prSet/>
      <dgm:spPr/>
      <dgm:t>
        <a:bodyPr/>
        <a:lstStyle/>
        <a:p>
          <a:endParaRPr lang="ru-RU"/>
        </a:p>
      </dgm:t>
    </dgm:pt>
    <dgm:pt modelId="{6F866984-C4EF-4F80-BFD8-65F7A558535B}" type="sibTrans" cxnId="{1A210CC4-6179-49A5-9E3E-18FAD396BFFD}">
      <dgm:prSet/>
      <dgm:spPr/>
      <dgm:t>
        <a:bodyPr/>
        <a:lstStyle/>
        <a:p>
          <a:endParaRPr lang="ru-RU"/>
        </a:p>
      </dgm:t>
    </dgm:pt>
    <dgm:pt modelId="{62BA1711-4720-43DD-8038-CA63474A401F}" type="pres">
      <dgm:prSet presAssocID="{917210D7-ED5E-4523-AA2E-60FE8CB282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8B3963-6BE9-4BDD-8C8C-D80E8137508F}" type="pres">
      <dgm:prSet presAssocID="{55AFE9A0-6BB4-4446-8133-B43EF1B43604}" presName="vertOne" presStyleCnt="0"/>
      <dgm:spPr/>
    </dgm:pt>
    <dgm:pt modelId="{CBC502DC-B79F-4126-A52C-B7E63FDB38F0}" type="pres">
      <dgm:prSet presAssocID="{55AFE9A0-6BB4-4446-8133-B43EF1B4360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DF56F-6240-4415-ABD4-88D9AC390DDB}" type="pres">
      <dgm:prSet presAssocID="{55AFE9A0-6BB4-4446-8133-B43EF1B43604}" presName="parTransOne" presStyleCnt="0"/>
      <dgm:spPr/>
    </dgm:pt>
    <dgm:pt modelId="{217CAB06-12AC-4072-B808-CC42284D486F}" type="pres">
      <dgm:prSet presAssocID="{55AFE9A0-6BB4-4446-8133-B43EF1B43604}" presName="horzOne" presStyleCnt="0"/>
      <dgm:spPr/>
    </dgm:pt>
    <dgm:pt modelId="{3361BD57-CA40-46EA-8C60-264E343DBD7E}" type="pres">
      <dgm:prSet presAssocID="{092A12F8-E7BD-46BB-B21E-2D817C1885B0}" presName="vertTwo" presStyleCnt="0"/>
      <dgm:spPr/>
    </dgm:pt>
    <dgm:pt modelId="{5F43D662-87A1-49EE-9D91-72920B7842EA}" type="pres">
      <dgm:prSet presAssocID="{092A12F8-E7BD-46BB-B21E-2D817C1885B0}" presName="txTwo" presStyleLbl="node2" presStyleIdx="0" presStyleCnt="3" custLinFactNeighborX="293" custLinFactNeighborY="1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5710DD-875C-4D42-9988-09B60801DDD5}" type="pres">
      <dgm:prSet presAssocID="{092A12F8-E7BD-46BB-B21E-2D817C1885B0}" presName="parTransTwo" presStyleCnt="0"/>
      <dgm:spPr/>
    </dgm:pt>
    <dgm:pt modelId="{3725B375-1475-43B4-B9BA-E7430A8279F6}" type="pres">
      <dgm:prSet presAssocID="{092A12F8-E7BD-46BB-B21E-2D817C1885B0}" presName="horzTwo" presStyleCnt="0"/>
      <dgm:spPr/>
    </dgm:pt>
    <dgm:pt modelId="{A07D51EB-C216-4DEF-8971-741790AD9853}" type="pres">
      <dgm:prSet presAssocID="{CD6BE7E6-BFB0-4672-86EE-B2418AF5E9F1}" presName="vertThree" presStyleCnt="0"/>
      <dgm:spPr/>
    </dgm:pt>
    <dgm:pt modelId="{C9CE4E63-968B-4F1C-95DD-BC3566A81685}" type="pres">
      <dgm:prSet presAssocID="{CD6BE7E6-BFB0-4672-86EE-B2418AF5E9F1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8C102-429A-458E-AAEF-1AE58AAE0F7E}" type="pres">
      <dgm:prSet presAssocID="{CD6BE7E6-BFB0-4672-86EE-B2418AF5E9F1}" presName="horzThree" presStyleCnt="0"/>
      <dgm:spPr/>
    </dgm:pt>
    <dgm:pt modelId="{FB27EA2D-0454-4AA6-BAD5-BA7BC695D838}" type="pres">
      <dgm:prSet presAssocID="{9D8D51A6-7BF4-474D-8F8E-A5996AD7D7D0}" presName="sibSpaceTwo" presStyleCnt="0"/>
      <dgm:spPr/>
    </dgm:pt>
    <dgm:pt modelId="{5BC9AFA2-2796-4596-8A21-7F02E776F703}" type="pres">
      <dgm:prSet presAssocID="{194EB260-4C36-4FA2-BB63-EFFE9FC7D032}" presName="vertTwo" presStyleCnt="0"/>
      <dgm:spPr/>
    </dgm:pt>
    <dgm:pt modelId="{C7AC97B8-F2E8-4D88-B45A-8840BE456FEF}" type="pres">
      <dgm:prSet presAssocID="{194EB260-4C36-4FA2-BB63-EFFE9FC7D03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9D078E-A9FF-4D0E-877C-6AA4DBADDB38}" type="pres">
      <dgm:prSet presAssocID="{194EB260-4C36-4FA2-BB63-EFFE9FC7D032}" presName="parTransTwo" presStyleCnt="0"/>
      <dgm:spPr/>
    </dgm:pt>
    <dgm:pt modelId="{D768A7A4-E6EC-41C6-9349-ECA168D56D91}" type="pres">
      <dgm:prSet presAssocID="{194EB260-4C36-4FA2-BB63-EFFE9FC7D032}" presName="horzTwo" presStyleCnt="0"/>
      <dgm:spPr/>
    </dgm:pt>
    <dgm:pt modelId="{6F86C99F-8825-4DB8-95AD-6A0AA8930EE9}" type="pres">
      <dgm:prSet presAssocID="{C9DF82C7-62B2-4D14-980E-D67AF49A9E07}" presName="vertThree" presStyleCnt="0"/>
      <dgm:spPr/>
    </dgm:pt>
    <dgm:pt modelId="{E552A7D8-CB38-478E-B450-D6F69B205015}" type="pres">
      <dgm:prSet presAssocID="{C9DF82C7-62B2-4D14-980E-D67AF49A9E07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9F5AB-028E-40C0-9F5A-5A632E2A632B}" type="pres">
      <dgm:prSet presAssocID="{C9DF82C7-62B2-4D14-980E-D67AF49A9E07}" presName="horzThree" presStyleCnt="0"/>
      <dgm:spPr/>
    </dgm:pt>
    <dgm:pt modelId="{45236D5E-D278-457C-BDEE-D8B098E477E0}" type="pres">
      <dgm:prSet presAssocID="{3093267E-9F48-4664-9BB3-136C075B250A}" presName="sibSpaceTwo" presStyleCnt="0"/>
      <dgm:spPr/>
    </dgm:pt>
    <dgm:pt modelId="{AA8CA302-F593-49CD-8AE9-240D4EF60CA8}" type="pres">
      <dgm:prSet presAssocID="{C8BCC0B6-BB16-4C26-A181-98159CC58056}" presName="vertTwo" presStyleCnt="0"/>
      <dgm:spPr/>
    </dgm:pt>
    <dgm:pt modelId="{08A752FC-5B7C-4CD4-87A6-30610545D217}" type="pres">
      <dgm:prSet presAssocID="{C8BCC0B6-BB16-4C26-A181-98159CC5805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46FF4-1648-4194-90B2-BD8AE39BEEE7}" type="pres">
      <dgm:prSet presAssocID="{C8BCC0B6-BB16-4C26-A181-98159CC58056}" presName="parTransTwo" presStyleCnt="0"/>
      <dgm:spPr/>
    </dgm:pt>
    <dgm:pt modelId="{55F3B521-E544-433E-A19B-01ED821508EB}" type="pres">
      <dgm:prSet presAssocID="{C8BCC0B6-BB16-4C26-A181-98159CC58056}" presName="horzTwo" presStyleCnt="0"/>
      <dgm:spPr/>
    </dgm:pt>
    <dgm:pt modelId="{4E4CF192-237D-48E2-8E55-87F0B35B6733}" type="pres">
      <dgm:prSet presAssocID="{33389AAA-2179-49AA-9CFC-3465DE0E0345}" presName="vertThree" presStyleCnt="0"/>
      <dgm:spPr/>
    </dgm:pt>
    <dgm:pt modelId="{5944B12B-4ABE-4479-ABB8-B91A7D985F75}" type="pres">
      <dgm:prSet presAssocID="{33389AAA-2179-49AA-9CFC-3465DE0E0345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E19A5-0B81-4535-8E8B-BBEE0369B5C9}" type="pres">
      <dgm:prSet presAssocID="{33389AAA-2179-49AA-9CFC-3465DE0E0345}" presName="horzThree" presStyleCnt="0"/>
      <dgm:spPr/>
    </dgm:pt>
    <dgm:pt modelId="{A40DA998-F13E-4BE5-B8A0-2E6B5E426819}" type="pres">
      <dgm:prSet presAssocID="{1FCDCBF6-CEDA-40BB-B3BD-073BED7E0524}" presName="sibSpaceThree" presStyleCnt="0"/>
      <dgm:spPr/>
    </dgm:pt>
    <dgm:pt modelId="{FF133874-60F1-4A7C-BF2E-320C92D3061E}" type="pres">
      <dgm:prSet presAssocID="{8AC79D3F-FCA3-4463-9B2C-B2A31DBF6555}" presName="vertThree" presStyleCnt="0"/>
      <dgm:spPr/>
    </dgm:pt>
    <dgm:pt modelId="{01273ADC-2B8A-4400-9703-226679D33115}" type="pres">
      <dgm:prSet presAssocID="{8AC79D3F-FCA3-4463-9B2C-B2A31DBF655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EA697-2252-4560-ACFB-1A30E882BE10}" type="pres">
      <dgm:prSet presAssocID="{8AC79D3F-FCA3-4463-9B2C-B2A31DBF6555}" presName="horzThree" presStyleCnt="0"/>
      <dgm:spPr/>
    </dgm:pt>
    <dgm:pt modelId="{E635DBE0-1BC5-45F9-BCD7-C8867B9C0C23}" type="pres">
      <dgm:prSet presAssocID="{D65518A4-7708-4EF3-AADC-C1FE63C1C4B1}" presName="sibSpaceThree" presStyleCnt="0"/>
      <dgm:spPr/>
    </dgm:pt>
    <dgm:pt modelId="{CC0789DC-641A-42D0-8F98-377C646D8CE2}" type="pres">
      <dgm:prSet presAssocID="{B1CCB83C-0B27-4562-9645-3BD7B7616959}" presName="vertThree" presStyleCnt="0"/>
      <dgm:spPr/>
    </dgm:pt>
    <dgm:pt modelId="{904553F5-659A-42CE-878B-446534F14C2B}" type="pres">
      <dgm:prSet presAssocID="{B1CCB83C-0B27-4562-9645-3BD7B7616959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5B680-DA99-4E67-86C3-B9C0348393F9}" type="pres">
      <dgm:prSet presAssocID="{B1CCB83C-0B27-4562-9645-3BD7B7616959}" presName="horzThree" presStyleCnt="0"/>
      <dgm:spPr/>
    </dgm:pt>
  </dgm:ptLst>
  <dgm:cxnLst>
    <dgm:cxn modelId="{B97B39E6-9D2D-4205-9630-8F4F04499163}" srcId="{194EB260-4C36-4FA2-BB63-EFFE9FC7D032}" destId="{C9DF82C7-62B2-4D14-980E-D67AF49A9E07}" srcOrd="0" destOrd="0" parTransId="{629FC222-D784-4A93-A50E-85E9D628F3E7}" sibTransId="{B4E8E33A-0547-4339-94DF-2F6CB491F770}"/>
    <dgm:cxn modelId="{A774F401-DEA0-475F-A32C-927171604A3C}" type="presOf" srcId="{55AFE9A0-6BB4-4446-8133-B43EF1B43604}" destId="{CBC502DC-B79F-4126-A52C-B7E63FDB38F0}" srcOrd="0" destOrd="0" presId="urn:microsoft.com/office/officeart/2005/8/layout/hierarchy4"/>
    <dgm:cxn modelId="{E603B716-F660-4A8F-A1CD-10BAA035DA5C}" type="presOf" srcId="{B1CCB83C-0B27-4562-9645-3BD7B7616959}" destId="{904553F5-659A-42CE-878B-446534F14C2B}" srcOrd="0" destOrd="0" presId="urn:microsoft.com/office/officeart/2005/8/layout/hierarchy4"/>
    <dgm:cxn modelId="{4B23176C-6CDE-44B6-BF3F-8C6CB1E9C619}" type="presOf" srcId="{CD6BE7E6-BFB0-4672-86EE-B2418AF5E9F1}" destId="{C9CE4E63-968B-4F1C-95DD-BC3566A81685}" srcOrd="0" destOrd="0" presId="urn:microsoft.com/office/officeart/2005/8/layout/hierarchy4"/>
    <dgm:cxn modelId="{AD26190E-E680-428C-9D82-75FA6D5301E3}" type="presOf" srcId="{8AC79D3F-FCA3-4463-9B2C-B2A31DBF6555}" destId="{01273ADC-2B8A-4400-9703-226679D33115}" srcOrd="0" destOrd="0" presId="urn:microsoft.com/office/officeart/2005/8/layout/hierarchy4"/>
    <dgm:cxn modelId="{E26F0AD2-34E1-4C9F-BACE-04AAD80311F3}" srcId="{55AFE9A0-6BB4-4446-8133-B43EF1B43604}" destId="{092A12F8-E7BD-46BB-B21E-2D817C1885B0}" srcOrd="0" destOrd="0" parTransId="{99E64561-A7A3-4F71-B52B-9F090D9655A9}" sibTransId="{9D8D51A6-7BF4-474D-8F8E-A5996AD7D7D0}"/>
    <dgm:cxn modelId="{B3E1EACF-BC15-4CA4-A573-38C8B03E1A50}" srcId="{C8BCC0B6-BB16-4C26-A181-98159CC58056}" destId="{8AC79D3F-FCA3-4463-9B2C-B2A31DBF6555}" srcOrd="1" destOrd="0" parTransId="{97165B1F-F015-425E-A1A3-67615EF01EF4}" sibTransId="{D65518A4-7708-4EF3-AADC-C1FE63C1C4B1}"/>
    <dgm:cxn modelId="{6BF684BB-8A9D-41BE-9E89-3470AF009FF7}" type="presOf" srcId="{C9DF82C7-62B2-4D14-980E-D67AF49A9E07}" destId="{E552A7D8-CB38-478E-B450-D6F69B205015}" srcOrd="0" destOrd="0" presId="urn:microsoft.com/office/officeart/2005/8/layout/hierarchy4"/>
    <dgm:cxn modelId="{FA06A5D4-D8D4-4530-9193-84FA836B0858}" type="presOf" srcId="{092A12F8-E7BD-46BB-B21E-2D817C1885B0}" destId="{5F43D662-87A1-49EE-9D91-72920B7842EA}" srcOrd="0" destOrd="0" presId="urn:microsoft.com/office/officeart/2005/8/layout/hierarchy4"/>
    <dgm:cxn modelId="{F8D73B46-42EE-4C9E-ACF3-C4D8E21F6C9A}" srcId="{917210D7-ED5E-4523-AA2E-60FE8CB28294}" destId="{55AFE9A0-6BB4-4446-8133-B43EF1B43604}" srcOrd="0" destOrd="0" parTransId="{ED404B27-5642-4029-8383-356E0B294510}" sibTransId="{23CF073A-E7E5-4666-86B6-46755CF07583}"/>
    <dgm:cxn modelId="{6D226461-C20B-4506-A369-0C56F517E540}" type="presOf" srcId="{917210D7-ED5E-4523-AA2E-60FE8CB28294}" destId="{62BA1711-4720-43DD-8038-CA63474A401F}" srcOrd="0" destOrd="0" presId="urn:microsoft.com/office/officeart/2005/8/layout/hierarchy4"/>
    <dgm:cxn modelId="{E4EBF9F5-7D9E-49F0-BB4E-493175A128B5}" srcId="{55AFE9A0-6BB4-4446-8133-B43EF1B43604}" destId="{194EB260-4C36-4FA2-BB63-EFFE9FC7D032}" srcOrd="1" destOrd="0" parTransId="{1A83B655-1D4B-42FC-BBCD-EA9D03065438}" sibTransId="{3093267E-9F48-4664-9BB3-136C075B250A}"/>
    <dgm:cxn modelId="{3F51C8AD-C6A5-48A7-8EC9-F9136324354A}" type="presOf" srcId="{C8BCC0B6-BB16-4C26-A181-98159CC58056}" destId="{08A752FC-5B7C-4CD4-87A6-30610545D217}" srcOrd="0" destOrd="0" presId="urn:microsoft.com/office/officeart/2005/8/layout/hierarchy4"/>
    <dgm:cxn modelId="{37A507AE-F50A-4DC0-8E66-8B140295F562}" srcId="{092A12F8-E7BD-46BB-B21E-2D817C1885B0}" destId="{CD6BE7E6-BFB0-4672-86EE-B2418AF5E9F1}" srcOrd="0" destOrd="0" parTransId="{83457488-9ED9-43A7-BD6A-403A55511C66}" sibTransId="{E3784C37-E6BA-4463-A38B-CBDE0EB44FCB}"/>
    <dgm:cxn modelId="{3BDA9BA8-B122-4271-AF3F-5F1C71FE63D4}" srcId="{C8BCC0B6-BB16-4C26-A181-98159CC58056}" destId="{33389AAA-2179-49AA-9CFC-3465DE0E0345}" srcOrd="0" destOrd="0" parTransId="{53E7F138-3F94-45B9-B2CC-152C31670AD0}" sibTransId="{1FCDCBF6-CEDA-40BB-B3BD-073BED7E0524}"/>
    <dgm:cxn modelId="{1A210CC4-6179-49A5-9E3E-18FAD396BFFD}" srcId="{C8BCC0B6-BB16-4C26-A181-98159CC58056}" destId="{B1CCB83C-0B27-4562-9645-3BD7B7616959}" srcOrd="2" destOrd="0" parTransId="{629E5B7C-2FD2-490F-AAF5-4181809E3118}" sibTransId="{6F866984-C4EF-4F80-BFD8-65F7A558535B}"/>
    <dgm:cxn modelId="{817A1715-6F36-41FA-9BDF-1D02351D089B}" type="presOf" srcId="{33389AAA-2179-49AA-9CFC-3465DE0E0345}" destId="{5944B12B-4ABE-4479-ABB8-B91A7D985F75}" srcOrd="0" destOrd="0" presId="urn:microsoft.com/office/officeart/2005/8/layout/hierarchy4"/>
    <dgm:cxn modelId="{C2BCE033-21FF-4F58-88C8-97BD1BC317E6}" type="presOf" srcId="{194EB260-4C36-4FA2-BB63-EFFE9FC7D032}" destId="{C7AC97B8-F2E8-4D88-B45A-8840BE456FEF}" srcOrd="0" destOrd="0" presId="urn:microsoft.com/office/officeart/2005/8/layout/hierarchy4"/>
    <dgm:cxn modelId="{156AE4E0-6CFD-453C-B483-C48C03EED4CF}" srcId="{55AFE9A0-6BB4-4446-8133-B43EF1B43604}" destId="{C8BCC0B6-BB16-4C26-A181-98159CC58056}" srcOrd="2" destOrd="0" parTransId="{8E679679-E7EF-41F6-82A7-F3B20C6ECC8E}" sibTransId="{A54ECA16-CF55-4D43-9485-6A9E7EDACAA3}"/>
    <dgm:cxn modelId="{CB8DAB5F-5B9B-4E97-828C-8C2865AE61E9}" type="presParOf" srcId="{62BA1711-4720-43DD-8038-CA63474A401F}" destId="{618B3963-6BE9-4BDD-8C8C-D80E8137508F}" srcOrd="0" destOrd="0" presId="urn:microsoft.com/office/officeart/2005/8/layout/hierarchy4"/>
    <dgm:cxn modelId="{2C99DC4E-10AB-4F81-B419-2F0331A64838}" type="presParOf" srcId="{618B3963-6BE9-4BDD-8C8C-D80E8137508F}" destId="{CBC502DC-B79F-4126-A52C-B7E63FDB38F0}" srcOrd="0" destOrd="0" presId="urn:microsoft.com/office/officeart/2005/8/layout/hierarchy4"/>
    <dgm:cxn modelId="{D94F7AD4-6A14-4780-BBCE-69707EFB6A95}" type="presParOf" srcId="{618B3963-6BE9-4BDD-8C8C-D80E8137508F}" destId="{54FDF56F-6240-4415-ABD4-88D9AC390DDB}" srcOrd="1" destOrd="0" presId="urn:microsoft.com/office/officeart/2005/8/layout/hierarchy4"/>
    <dgm:cxn modelId="{F448E2B3-D989-4E0A-A0A8-28A1FC5214EE}" type="presParOf" srcId="{618B3963-6BE9-4BDD-8C8C-D80E8137508F}" destId="{217CAB06-12AC-4072-B808-CC42284D486F}" srcOrd="2" destOrd="0" presId="urn:microsoft.com/office/officeart/2005/8/layout/hierarchy4"/>
    <dgm:cxn modelId="{52058AB1-C46D-4CEC-888D-FE425FD106BA}" type="presParOf" srcId="{217CAB06-12AC-4072-B808-CC42284D486F}" destId="{3361BD57-CA40-46EA-8C60-264E343DBD7E}" srcOrd="0" destOrd="0" presId="urn:microsoft.com/office/officeart/2005/8/layout/hierarchy4"/>
    <dgm:cxn modelId="{5F625C90-0388-48F6-BEEF-928247D41462}" type="presParOf" srcId="{3361BD57-CA40-46EA-8C60-264E343DBD7E}" destId="{5F43D662-87A1-49EE-9D91-72920B7842EA}" srcOrd="0" destOrd="0" presId="urn:microsoft.com/office/officeart/2005/8/layout/hierarchy4"/>
    <dgm:cxn modelId="{07B2F630-8AFB-4EE8-9EA4-F83010C29472}" type="presParOf" srcId="{3361BD57-CA40-46EA-8C60-264E343DBD7E}" destId="{0F5710DD-875C-4D42-9988-09B60801DDD5}" srcOrd="1" destOrd="0" presId="urn:microsoft.com/office/officeart/2005/8/layout/hierarchy4"/>
    <dgm:cxn modelId="{0ED1867C-E4F3-4E54-BDB7-39069F3FDF24}" type="presParOf" srcId="{3361BD57-CA40-46EA-8C60-264E343DBD7E}" destId="{3725B375-1475-43B4-B9BA-E7430A8279F6}" srcOrd="2" destOrd="0" presId="urn:microsoft.com/office/officeart/2005/8/layout/hierarchy4"/>
    <dgm:cxn modelId="{03182FB5-8EFE-4CA4-8F18-517ABCA21C7F}" type="presParOf" srcId="{3725B375-1475-43B4-B9BA-E7430A8279F6}" destId="{A07D51EB-C216-4DEF-8971-741790AD9853}" srcOrd="0" destOrd="0" presId="urn:microsoft.com/office/officeart/2005/8/layout/hierarchy4"/>
    <dgm:cxn modelId="{A0957BBB-C261-482C-A03A-8FD78D9248A4}" type="presParOf" srcId="{A07D51EB-C216-4DEF-8971-741790AD9853}" destId="{C9CE4E63-968B-4F1C-95DD-BC3566A81685}" srcOrd="0" destOrd="0" presId="urn:microsoft.com/office/officeart/2005/8/layout/hierarchy4"/>
    <dgm:cxn modelId="{E4831A6E-5F24-4349-B4DE-124F872D6FEF}" type="presParOf" srcId="{A07D51EB-C216-4DEF-8971-741790AD9853}" destId="{2EA8C102-429A-458E-AAEF-1AE58AAE0F7E}" srcOrd="1" destOrd="0" presId="urn:microsoft.com/office/officeart/2005/8/layout/hierarchy4"/>
    <dgm:cxn modelId="{C10394C3-E756-43CF-AD3C-93FCDEE468E4}" type="presParOf" srcId="{217CAB06-12AC-4072-B808-CC42284D486F}" destId="{FB27EA2D-0454-4AA6-BAD5-BA7BC695D838}" srcOrd="1" destOrd="0" presId="urn:microsoft.com/office/officeart/2005/8/layout/hierarchy4"/>
    <dgm:cxn modelId="{720B3C5F-361D-4076-8EDF-B82B0631F3C4}" type="presParOf" srcId="{217CAB06-12AC-4072-B808-CC42284D486F}" destId="{5BC9AFA2-2796-4596-8A21-7F02E776F703}" srcOrd="2" destOrd="0" presId="urn:microsoft.com/office/officeart/2005/8/layout/hierarchy4"/>
    <dgm:cxn modelId="{44685879-EDB8-4FD4-9871-3530D48FB493}" type="presParOf" srcId="{5BC9AFA2-2796-4596-8A21-7F02E776F703}" destId="{C7AC97B8-F2E8-4D88-B45A-8840BE456FEF}" srcOrd="0" destOrd="0" presId="urn:microsoft.com/office/officeart/2005/8/layout/hierarchy4"/>
    <dgm:cxn modelId="{88B09830-3F80-46CC-91E1-B6ED2319EA4E}" type="presParOf" srcId="{5BC9AFA2-2796-4596-8A21-7F02E776F703}" destId="{999D078E-A9FF-4D0E-877C-6AA4DBADDB38}" srcOrd="1" destOrd="0" presId="urn:microsoft.com/office/officeart/2005/8/layout/hierarchy4"/>
    <dgm:cxn modelId="{4A450155-4399-487A-97D4-D93712F5FAFD}" type="presParOf" srcId="{5BC9AFA2-2796-4596-8A21-7F02E776F703}" destId="{D768A7A4-E6EC-41C6-9349-ECA168D56D91}" srcOrd="2" destOrd="0" presId="urn:microsoft.com/office/officeart/2005/8/layout/hierarchy4"/>
    <dgm:cxn modelId="{CED6ECFD-4EE7-4B7E-826F-EA7AA43C7CBF}" type="presParOf" srcId="{D768A7A4-E6EC-41C6-9349-ECA168D56D91}" destId="{6F86C99F-8825-4DB8-95AD-6A0AA8930EE9}" srcOrd="0" destOrd="0" presId="urn:microsoft.com/office/officeart/2005/8/layout/hierarchy4"/>
    <dgm:cxn modelId="{D81477C5-D0C0-4009-94E9-440245C7305A}" type="presParOf" srcId="{6F86C99F-8825-4DB8-95AD-6A0AA8930EE9}" destId="{E552A7D8-CB38-478E-B450-D6F69B205015}" srcOrd="0" destOrd="0" presId="urn:microsoft.com/office/officeart/2005/8/layout/hierarchy4"/>
    <dgm:cxn modelId="{B990E59F-F89B-4998-B553-70266BA1F174}" type="presParOf" srcId="{6F86C99F-8825-4DB8-95AD-6A0AA8930EE9}" destId="{A8B9F5AB-028E-40C0-9F5A-5A632E2A632B}" srcOrd="1" destOrd="0" presId="urn:microsoft.com/office/officeart/2005/8/layout/hierarchy4"/>
    <dgm:cxn modelId="{EE283AF0-CBC1-452B-BD92-1D9AE0800329}" type="presParOf" srcId="{217CAB06-12AC-4072-B808-CC42284D486F}" destId="{45236D5E-D278-457C-BDEE-D8B098E477E0}" srcOrd="3" destOrd="0" presId="urn:microsoft.com/office/officeart/2005/8/layout/hierarchy4"/>
    <dgm:cxn modelId="{D3CC24E7-47C1-4910-A065-9D5205AC48B9}" type="presParOf" srcId="{217CAB06-12AC-4072-B808-CC42284D486F}" destId="{AA8CA302-F593-49CD-8AE9-240D4EF60CA8}" srcOrd="4" destOrd="0" presId="urn:microsoft.com/office/officeart/2005/8/layout/hierarchy4"/>
    <dgm:cxn modelId="{574287B6-7112-4EB4-8B4D-B16D6920D20E}" type="presParOf" srcId="{AA8CA302-F593-49CD-8AE9-240D4EF60CA8}" destId="{08A752FC-5B7C-4CD4-87A6-30610545D217}" srcOrd="0" destOrd="0" presId="urn:microsoft.com/office/officeart/2005/8/layout/hierarchy4"/>
    <dgm:cxn modelId="{1DA5BC02-0ADA-4623-8889-57AD568970C6}" type="presParOf" srcId="{AA8CA302-F593-49CD-8AE9-240D4EF60CA8}" destId="{43B46FF4-1648-4194-90B2-BD8AE39BEEE7}" srcOrd="1" destOrd="0" presId="urn:microsoft.com/office/officeart/2005/8/layout/hierarchy4"/>
    <dgm:cxn modelId="{CC2822EE-B619-4FB1-8530-E81F6D99315D}" type="presParOf" srcId="{AA8CA302-F593-49CD-8AE9-240D4EF60CA8}" destId="{55F3B521-E544-433E-A19B-01ED821508EB}" srcOrd="2" destOrd="0" presId="urn:microsoft.com/office/officeart/2005/8/layout/hierarchy4"/>
    <dgm:cxn modelId="{01C12D4D-E5BB-4D18-8BC7-C0EF36C2022B}" type="presParOf" srcId="{55F3B521-E544-433E-A19B-01ED821508EB}" destId="{4E4CF192-237D-48E2-8E55-87F0B35B6733}" srcOrd="0" destOrd="0" presId="urn:microsoft.com/office/officeart/2005/8/layout/hierarchy4"/>
    <dgm:cxn modelId="{581EBCF1-67DB-43B8-B97F-E4A8EDBA0092}" type="presParOf" srcId="{4E4CF192-237D-48E2-8E55-87F0B35B6733}" destId="{5944B12B-4ABE-4479-ABB8-B91A7D985F75}" srcOrd="0" destOrd="0" presId="urn:microsoft.com/office/officeart/2005/8/layout/hierarchy4"/>
    <dgm:cxn modelId="{9D0EC45C-C36F-48EB-8924-5F37970420D0}" type="presParOf" srcId="{4E4CF192-237D-48E2-8E55-87F0B35B6733}" destId="{5B8E19A5-0B81-4535-8E8B-BBEE0369B5C9}" srcOrd="1" destOrd="0" presId="urn:microsoft.com/office/officeart/2005/8/layout/hierarchy4"/>
    <dgm:cxn modelId="{ADEB080C-748C-4764-B8B5-076B66427219}" type="presParOf" srcId="{55F3B521-E544-433E-A19B-01ED821508EB}" destId="{A40DA998-F13E-4BE5-B8A0-2E6B5E426819}" srcOrd="1" destOrd="0" presId="urn:microsoft.com/office/officeart/2005/8/layout/hierarchy4"/>
    <dgm:cxn modelId="{D754A068-C6D3-4AE8-8D9A-0C343C13497B}" type="presParOf" srcId="{55F3B521-E544-433E-A19B-01ED821508EB}" destId="{FF133874-60F1-4A7C-BF2E-320C92D3061E}" srcOrd="2" destOrd="0" presId="urn:microsoft.com/office/officeart/2005/8/layout/hierarchy4"/>
    <dgm:cxn modelId="{C0E7B5DB-1BDE-47F9-A610-1BE85FF7ABA5}" type="presParOf" srcId="{FF133874-60F1-4A7C-BF2E-320C92D3061E}" destId="{01273ADC-2B8A-4400-9703-226679D33115}" srcOrd="0" destOrd="0" presId="urn:microsoft.com/office/officeart/2005/8/layout/hierarchy4"/>
    <dgm:cxn modelId="{1021CA9B-EDD9-4FE9-941C-E618C814B4F4}" type="presParOf" srcId="{FF133874-60F1-4A7C-BF2E-320C92D3061E}" destId="{6F8EA697-2252-4560-ACFB-1A30E882BE10}" srcOrd="1" destOrd="0" presId="urn:microsoft.com/office/officeart/2005/8/layout/hierarchy4"/>
    <dgm:cxn modelId="{016590B9-2BEC-46C7-AAD3-97E54E50823A}" type="presParOf" srcId="{55F3B521-E544-433E-A19B-01ED821508EB}" destId="{E635DBE0-1BC5-45F9-BCD7-C8867B9C0C23}" srcOrd="3" destOrd="0" presId="urn:microsoft.com/office/officeart/2005/8/layout/hierarchy4"/>
    <dgm:cxn modelId="{2842539F-1BEC-474C-AC08-2C3412DC8FD2}" type="presParOf" srcId="{55F3B521-E544-433E-A19B-01ED821508EB}" destId="{CC0789DC-641A-42D0-8F98-377C646D8CE2}" srcOrd="4" destOrd="0" presId="urn:microsoft.com/office/officeart/2005/8/layout/hierarchy4"/>
    <dgm:cxn modelId="{B577D9E8-2056-4A88-955B-67D00F1E4A7A}" type="presParOf" srcId="{CC0789DC-641A-42D0-8F98-377C646D8CE2}" destId="{904553F5-659A-42CE-878B-446534F14C2B}" srcOrd="0" destOrd="0" presId="urn:microsoft.com/office/officeart/2005/8/layout/hierarchy4"/>
    <dgm:cxn modelId="{6CB35B32-CE6E-40AA-BBBF-302DCD9B679C}" type="presParOf" srcId="{CC0789DC-641A-42D0-8F98-377C646D8CE2}" destId="{1525B680-DA99-4E67-86C3-B9C0348393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EDC2A-4303-4864-8656-52173BDA5AE8}">
      <dsp:nvSpPr>
        <dsp:cNvPr id="0" name=""/>
        <dsp:cNvSpPr/>
      </dsp:nvSpPr>
      <dsp:spPr>
        <a:xfrm>
          <a:off x="1835667" y="-34664"/>
          <a:ext cx="5472665" cy="5472665"/>
        </a:xfrm>
        <a:prstGeom prst="circularArrow">
          <a:avLst>
            <a:gd name="adj1" fmla="val 5544"/>
            <a:gd name="adj2" fmla="val 330680"/>
            <a:gd name="adj3" fmla="val 13755541"/>
            <a:gd name="adj4" fmla="val 1739838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29FC8-B99D-430E-A03F-4E6DEC2AE152}">
      <dsp:nvSpPr>
        <dsp:cNvPr id="0" name=""/>
        <dsp:cNvSpPr/>
      </dsp:nvSpPr>
      <dsp:spPr>
        <a:xfrm>
          <a:off x="3279427" y="1089"/>
          <a:ext cx="2585144" cy="129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Впроваджувати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інноваційні методи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навчання і виховання</a:t>
          </a:r>
          <a:endParaRPr lang="ru-RU" sz="1900" kern="1200" dirty="0"/>
        </a:p>
      </dsp:txBody>
      <dsp:txXfrm>
        <a:off x="3342525" y="64187"/>
        <a:ext cx="2458948" cy="1166376"/>
      </dsp:txXfrm>
    </dsp:sp>
    <dsp:sp modelId="{68D6A132-9FC3-4571-89F4-D34C7180CA58}">
      <dsp:nvSpPr>
        <dsp:cNvPr id="0" name=""/>
        <dsp:cNvSpPr/>
      </dsp:nvSpPr>
      <dsp:spPr>
        <a:xfrm>
          <a:off x="5508102" y="1655524"/>
          <a:ext cx="2585144" cy="129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Приділяти увагу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самоосвіті вчителя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і учня</a:t>
          </a:r>
          <a:endParaRPr lang="ru-RU" sz="1900" kern="1200" dirty="0"/>
        </a:p>
      </dsp:txBody>
      <dsp:txXfrm>
        <a:off x="5571200" y="1718622"/>
        <a:ext cx="2458948" cy="1166376"/>
      </dsp:txXfrm>
    </dsp:sp>
    <dsp:sp modelId="{32680523-9586-46BD-B7C9-C6C1CA492E48}">
      <dsp:nvSpPr>
        <dsp:cNvPr id="0" name=""/>
        <dsp:cNvSpPr/>
      </dsp:nvSpPr>
      <dsp:spPr>
        <a:xfrm>
          <a:off x="4651176" y="4222899"/>
          <a:ext cx="2585144" cy="129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Розвивати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творчі здібності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учнів</a:t>
          </a:r>
          <a:endParaRPr lang="ru-RU" sz="1900" kern="1200" dirty="0"/>
        </a:p>
      </dsp:txBody>
      <dsp:txXfrm>
        <a:off x="4714274" y="4285997"/>
        <a:ext cx="2458948" cy="1166376"/>
      </dsp:txXfrm>
    </dsp:sp>
    <dsp:sp modelId="{EEFDD901-00C0-43F5-A585-30B686FB6AC0}">
      <dsp:nvSpPr>
        <dsp:cNvPr id="0" name=""/>
        <dsp:cNvSpPr/>
      </dsp:nvSpPr>
      <dsp:spPr>
        <a:xfrm>
          <a:off x="1907678" y="4222899"/>
          <a:ext cx="2585144" cy="129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Створити  умови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для всебічного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розвитку дитини</a:t>
          </a:r>
          <a:endParaRPr lang="ru-RU" sz="1900" kern="1200" dirty="0"/>
        </a:p>
      </dsp:txBody>
      <dsp:txXfrm>
        <a:off x="1970776" y="4285997"/>
        <a:ext cx="2458948" cy="1166376"/>
      </dsp:txXfrm>
    </dsp:sp>
    <dsp:sp modelId="{A7E6B9A1-CDA4-4598-B915-656BA7938D84}">
      <dsp:nvSpPr>
        <dsp:cNvPr id="0" name=""/>
        <dsp:cNvSpPr/>
      </dsp:nvSpPr>
      <dsp:spPr>
        <a:xfrm>
          <a:off x="899586" y="1655505"/>
          <a:ext cx="2585144" cy="129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Здійснювати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диференційоване</a:t>
          </a:r>
          <a:endParaRPr lang="uk-UA" sz="19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навчання</a:t>
          </a:r>
          <a:endParaRPr lang="ru-RU" sz="1900" kern="1200" dirty="0"/>
        </a:p>
      </dsp:txBody>
      <dsp:txXfrm>
        <a:off x="962684" y="1718603"/>
        <a:ext cx="2458948" cy="1166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502DC-B79F-4126-A52C-B7E63FDB38F0}">
      <dsp:nvSpPr>
        <dsp:cNvPr id="0" name=""/>
        <dsp:cNvSpPr/>
      </dsp:nvSpPr>
      <dsp:spPr>
        <a:xfrm>
          <a:off x="5243" y="1485"/>
          <a:ext cx="9143857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Навчання є основою формування пізнавального інтересу</a:t>
          </a:r>
          <a:endParaRPr lang="ru-RU" sz="2800" kern="1200" dirty="0"/>
        </a:p>
      </dsp:txBody>
      <dsp:txXfrm>
        <a:off x="55238" y="51480"/>
        <a:ext cx="9043867" cy="1606960"/>
      </dsp:txXfrm>
    </dsp:sp>
    <dsp:sp modelId="{5F43D662-87A1-49EE-9D91-72920B7842EA}">
      <dsp:nvSpPr>
        <dsp:cNvPr id="0" name=""/>
        <dsp:cNvSpPr/>
      </dsp:nvSpPr>
      <dsp:spPr>
        <a:xfrm>
          <a:off x="10344" y="1872209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Збагачення новими знаннями</a:t>
          </a:r>
          <a:endParaRPr lang="ru-RU" sz="2300" kern="1200" dirty="0"/>
        </a:p>
      </dsp:txBody>
      <dsp:txXfrm>
        <a:off x="60339" y="1922204"/>
        <a:ext cx="1641033" cy="1606960"/>
      </dsp:txXfrm>
    </dsp:sp>
    <dsp:sp modelId="{C9CE4E63-968B-4F1C-95DD-BC3566A81685}">
      <dsp:nvSpPr>
        <dsp:cNvPr id="0" name=""/>
        <dsp:cNvSpPr/>
      </dsp:nvSpPr>
      <dsp:spPr>
        <a:xfrm>
          <a:off x="5243" y="3736788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Емоційність навчання</a:t>
          </a:r>
        </a:p>
      </dsp:txBody>
      <dsp:txXfrm>
        <a:off x="55238" y="3786783"/>
        <a:ext cx="1641033" cy="1606960"/>
      </dsp:txXfrm>
    </dsp:sp>
    <dsp:sp modelId="{C7AC97B8-F2E8-4D88-B45A-8840BE456FEF}">
      <dsp:nvSpPr>
        <dsp:cNvPr id="0" name=""/>
        <dsp:cNvSpPr/>
      </dsp:nvSpPr>
      <dsp:spPr>
        <a:xfrm>
          <a:off x="1892513" y="1869136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Самостійне і творче застосування наявних знань</a:t>
          </a:r>
          <a:endParaRPr lang="ru-RU" sz="2000" kern="1200" dirty="0"/>
        </a:p>
      </dsp:txBody>
      <dsp:txXfrm>
        <a:off x="1942508" y="1919131"/>
        <a:ext cx="1641033" cy="1606960"/>
      </dsp:txXfrm>
    </dsp:sp>
    <dsp:sp modelId="{E552A7D8-CB38-478E-B450-D6F69B205015}">
      <dsp:nvSpPr>
        <dsp:cNvPr id="0" name=""/>
        <dsp:cNvSpPr/>
      </dsp:nvSpPr>
      <dsp:spPr>
        <a:xfrm>
          <a:off x="1892513" y="3736788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Створення проблемних ситуацій</a:t>
          </a:r>
          <a:endParaRPr lang="ru-RU" sz="1900" kern="1200" dirty="0"/>
        </a:p>
      </dsp:txBody>
      <dsp:txXfrm>
        <a:off x="1942508" y="3786783"/>
        <a:ext cx="1641033" cy="1606960"/>
      </dsp:txXfrm>
    </dsp:sp>
    <dsp:sp modelId="{08A752FC-5B7C-4CD4-87A6-30610545D217}">
      <dsp:nvSpPr>
        <dsp:cNvPr id="0" name=""/>
        <dsp:cNvSpPr/>
      </dsp:nvSpPr>
      <dsp:spPr>
        <a:xfrm>
          <a:off x="3779783" y="1869136"/>
          <a:ext cx="5369317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Пошук нових знань, задовольняючи свою потребу у пізнанні</a:t>
          </a:r>
          <a:endParaRPr lang="ru-RU" sz="2000" kern="1200" dirty="0"/>
        </a:p>
      </dsp:txBody>
      <dsp:txXfrm>
        <a:off x="3829778" y="1919131"/>
        <a:ext cx="5269327" cy="1606960"/>
      </dsp:txXfrm>
    </dsp:sp>
    <dsp:sp modelId="{5944B12B-4ABE-4479-ABB8-B91A7D985F75}">
      <dsp:nvSpPr>
        <dsp:cNvPr id="0" name=""/>
        <dsp:cNvSpPr/>
      </dsp:nvSpPr>
      <dsp:spPr>
        <a:xfrm>
          <a:off x="3779783" y="3736788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Використання елементів історизму</a:t>
          </a:r>
          <a:endParaRPr lang="ru-RU" sz="1900" kern="1200" dirty="0"/>
        </a:p>
      </dsp:txBody>
      <dsp:txXfrm>
        <a:off x="3829778" y="3786783"/>
        <a:ext cx="1641033" cy="1606960"/>
      </dsp:txXfrm>
    </dsp:sp>
    <dsp:sp modelId="{01273ADC-2B8A-4400-9703-226679D33115}">
      <dsp:nvSpPr>
        <dsp:cNvPr id="0" name=""/>
        <dsp:cNvSpPr/>
      </dsp:nvSpPr>
      <dsp:spPr>
        <a:xfrm>
          <a:off x="5593929" y="3736788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Самостійне </a:t>
          </a:r>
          <a:r>
            <a:rPr lang="uk-UA" sz="1900" kern="1200" dirty="0" err="1" smtClean="0"/>
            <a:t>розв</a:t>
          </a:r>
          <a:r>
            <a:rPr lang="en-US" sz="1900" kern="1200" dirty="0" smtClean="0"/>
            <a:t>’</a:t>
          </a:r>
          <a:r>
            <a:rPr lang="uk-UA" sz="1900" kern="1200" dirty="0" err="1" smtClean="0"/>
            <a:t>язання</a:t>
          </a:r>
          <a:r>
            <a:rPr lang="uk-UA" sz="1900" kern="1200" dirty="0" smtClean="0"/>
            <a:t> пошукових задач та завдань</a:t>
          </a:r>
          <a:endParaRPr lang="ru-RU" sz="1900" kern="1200" dirty="0"/>
        </a:p>
      </dsp:txBody>
      <dsp:txXfrm>
        <a:off x="5643924" y="3786783"/>
        <a:ext cx="1641033" cy="1606960"/>
      </dsp:txXfrm>
    </dsp:sp>
    <dsp:sp modelId="{904553F5-659A-42CE-878B-446534F14C2B}">
      <dsp:nvSpPr>
        <dsp:cNvPr id="0" name=""/>
        <dsp:cNvSpPr/>
      </dsp:nvSpPr>
      <dsp:spPr>
        <a:xfrm>
          <a:off x="7408076" y="3736788"/>
          <a:ext cx="1741023" cy="170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Розв</a:t>
          </a:r>
          <a:r>
            <a:rPr lang="en-US" sz="1900" kern="1200" dirty="0" smtClean="0"/>
            <a:t>’</a:t>
          </a:r>
          <a:r>
            <a:rPr lang="uk-UA" sz="1900" kern="1200" dirty="0" err="1" smtClean="0"/>
            <a:t>язування</a:t>
          </a:r>
          <a:r>
            <a:rPr lang="uk-UA" sz="1900" kern="1200" dirty="0" smtClean="0"/>
            <a:t> головоломок, задач-загадок,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задач-жартів </a:t>
          </a:r>
          <a:endParaRPr lang="ru-RU" sz="1900" kern="1200" dirty="0"/>
        </a:p>
      </dsp:txBody>
      <dsp:txXfrm>
        <a:off x="7458071" y="3786783"/>
        <a:ext cx="1641033" cy="160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61787C-5CF0-43D0-9458-F4EDDA8984E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7CEC34-B2C6-4275-9166-46A485859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7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03A91D-FF01-4DD7-BFCE-671F52A580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A7FE-CFF1-4B6C-BA47-7E1E49CD444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DCED-0E20-4C57-AE90-319CC7BE6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105C-AA30-41F2-92DA-BC81F3BA9717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7D14-D80E-424C-9E09-68937DB87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1210-F61E-44EA-A083-F2D65F7F14B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8FCA-3314-4DF2-B4DC-36DD4B7D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AEE9-1594-4B69-B9B9-1644E4C9C236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C575-2EB5-44A4-B348-59905DBEA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FC61-B909-451B-861B-CA2D7B2584C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E9F5-A17B-4BAA-8C3C-35E6D5F54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A895-9F1F-4BD6-9221-C313FBB8460F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E50D-F23F-4C4C-B913-A303F03B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852C-1278-4DA6-A7E1-4B1AC1DB23B6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440E-7472-44D6-A89B-02F6CBBEF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59B9-D115-4004-96EF-0EB51D6F54E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1CA7-C9AA-4923-80E6-94719417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2D14-52A7-4CF9-8375-5BA0CEF3A58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60CC-909C-4F46-B6F9-44965680B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FA3-FB95-42F7-9A6D-901030BF54C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F584-98DE-40C5-9578-85A66DAC1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8BA6-F6C6-416C-906D-8A8FD8C6DF8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1589-1DCF-4060-8304-7BA98EDDC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3A3F5-2A97-4D14-A591-69E5D7B10D92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837F1-2A35-410F-8ED7-9365FD66B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i="1" smtClean="0"/>
              <a:t>Портфол</a:t>
            </a:r>
            <a:r>
              <a:rPr lang="uk-UA" sz="9600" b="1" i="1" smtClean="0"/>
              <a:t>і</a:t>
            </a:r>
            <a:r>
              <a:rPr lang="ru-RU" sz="9600" b="1" i="1" smtClean="0"/>
              <a:t>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636838"/>
            <a:ext cx="8280400" cy="30241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400" b="1" i="1" dirty="0" smtClean="0">
                <a:solidFill>
                  <a:schemeClr val="tx1"/>
                </a:solidFill>
              </a:rPr>
              <a:t>вчителя початкових класів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400" b="1" i="1" dirty="0" smtClean="0">
                <a:solidFill>
                  <a:schemeClr val="tx1"/>
                </a:solidFill>
              </a:rPr>
              <a:t>СЗ</a:t>
            </a:r>
            <a:r>
              <a:rPr lang="uk-UA" sz="3400" b="1" i="1" dirty="0">
                <a:solidFill>
                  <a:schemeClr val="tx1"/>
                </a:solidFill>
              </a:rPr>
              <a:t>Ш</a:t>
            </a:r>
            <a:r>
              <a:rPr lang="uk-UA" sz="3400" b="1" i="1" dirty="0" smtClean="0">
                <a:solidFill>
                  <a:schemeClr val="tx1"/>
                </a:solidFill>
              </a:rPr>
              <a:t> № 93 м. Києва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3400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b="1" i="1" dirty="0" smtClean="0">
                <a:solidFill>
                  <a:schemeClr val="tx1"/>
                </a:solidFill>
              </a:rPr>
              <a:t>Петрової Наталії Олександрівни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«Урок – перше вогнище, зігрівшись біля якого, людина прагне стати мислителем»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412875"/>
            <a:ext cx="6840537" cy="43926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</a:t>
            </a:r>
            <a:r>
              <a:rPr lang="uk-UA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</a:t>
            </a:r>
            <a:r>
              <a:rPr lang="uk-U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уроки для формування інтересу: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урок-гра;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урок-казка;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урок-змагання;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урок-подорож;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диференційований урок;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урок-екскурсія.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Брейн-ринг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природознавства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100512" cy="4568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1" name="Picture 2" descr="F:\наше цікаве життя 4-Акл\ХВИЛИНА ВЖЕ МИНАЄ, І  ВІДПОВІДЬ ЛУНА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1125538"/>
            <a:ext cx="45481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F:\наше цікаве життя 4-Акл\КОМАНДА ПЕРЕМОГЛА, ВИСОКИХ РЕЗУЛЬТАТІВ  ДОСЯГ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825" y="3933825"/>
            <a:ext cx="42116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G:\наше цікаве життя 4-Акл\P101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3933825"/>
            <a:ext cx="44291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Урок-екскурсія у бібліотеці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ім. Ю. Збанацького</a:t>
            </a: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5" name="Picture 2" descr="G:\наше цікаве життя 4-Акл\ВИБИРАЛИ МИ КНИЖКИ, ВИСЛОВЛЮЮЧИ ДУМ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13" y="1628775"/>
            <a:ext cx="41767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 descr="G:\наше цікаве життя 4-Акл\БІБЛІОТЕКА - ХРАМ КНИЖ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4171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C:\Users\1\AppData\Local\Microsoft\Windows\Temporary Internet Files\Content.IE5\RNB13KWX\MC9004348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522788"/>
            <a:ext cx="23415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25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Урок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читання </a:t>
            </a:r>
            <a:r>
              <a:rPr lang="en-US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«Поетична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</a:t>
            </a:r>
            <a:r>
              <a:rPr lang="uk-UA" sz="4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світлиця. Творчість Т. Г. Шевченка»</a:t>
            </a:r>
            <a:endParaRPr lang="ru-RU" sz="4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9" name="Picture 2" descr="G:\наше цікаве життя 4-Акл\САДОК ВИШНЕВИЙ КОЛО ХАТИ, ХРУЩІ НАД ВИШНЯМИ ГУДУТЬ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463"/>
            <a:ext cx="459263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G:\наше цікаве життя 4-Акл\DSC0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885950"/>
            <a:ext cx="4467226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C:\Users\1\AppData\Local\Microsoft\Windows\Temporary Internet Files\Content.IE5\GFEB9WJG\MC9004379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8" y="5035550"/>
            <a:ext cx="16700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50">
              <a:srgbClr val="E6D78A"/>
            </a:gs>
            <a:gs pos="14000">
              <a:schemeClr val="tx2">
                <a:lumMod val="60000"/>
                <a:lumOff val="40000"/>
              </a:schemeClr>
            </a:gs>
            <a:gs pos="37905">
              <a:srgbClr val="AF93A9">
                <a:lumMod val="76000"/>
                <a:lumOff val="24000"/>
              </a:srgbClr>
            </a:gs>
            <a:gs pos="68334">
              <a:srgbClr val="E7AB5C">
                <a:lumMod val="78000"/>
                <a:lumOff val="22000"/>
              </a:srgbClr>
            </a:gs>
            <a:gs pos="1000">
              <a:srgbClr val="E6D78A">
                <a:lumMod val="19000"/>
                <a:lumOff val="81000"/>
              </a:srgbClr>
            </a:gs>
            <a:gs pos="49000">
              <a:schemeClr val="accent2">
                <a:lumMod val="60000"/>
                <a:lumOff val="40000"/>
              </a:schemeClr>
            </a:gs>
            <a:gs pos="63000">
              <a:schemeClr val="accent2">
                <a:lumMod val="36000"/>
                <a:lumOff val="64000"/>
              </a:schemeClr>
            </a:gs>
            <a:gs pos="77000">
              <a:srgbClr val="FFCC00">
                <a:lumMod val="73000"/>
                <a:lumOff val="27000"/>
              </a:srgbClr>
            </a:gs>
            <a:gs pos="100000">
              <a:srgbClr val="E6DCA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565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 робота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 descr="C:\Users\1\AppData\Local\Microsoft\Windows\Temporary Internet Files\Content.IE5\BDPNUJXJ\MC900123551[1].wmf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/>
          <a:stretch>
            <a:fillRect/>
          </a:stretch>
        </p:blipFill>
        <p:spPr bwMode="auto">
          <a:xfrm>
            <a:off x="0" y="620713"/>
            <a:ext cx="66373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напрямки виховної роботи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285860"/>
            <a:ext cx="764381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Взаєморозуміння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 вчитель-батьки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Патріотизм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Толерантність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особистості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підхід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учнівського колективу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Виховний захід «Наша родина»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8" y="3255963"/>
            <a:ext cx="4511675" cy="3586162"/>
          </a:xfrm>
        </p:spPr>
      </p:pic>
      <p:sp>
        <p:nvSpPr>
          <p:cNvPr id="2970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2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341438"/>
            <a:ext cx="4541838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Виховний захід «Ми – кияни»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7413"/>
            <a:ext cx="4572000" cy="3429000"/>
          </a:xfrm>
        </p:spPr>
      </p:pic>
      <p:sp>
        <p:nvSpPr>
          <p:cNvPr id="3072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6450" y="1341438"/>
            <a:ext cx="4513263" cy="3382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 Миколая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464497">
            <a:off x="174625" y="1387475"/>
            <a:ext cx="4103688" cy="2862263"/>
          </a:xfrm>
        </p:spPr>
      </p:pic>
      <p:sp>
        <p:nvSpPr>
          <p:cNvPr id="3174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50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 rot="229656">
            <a:off x="5854700" y="1436688"/>
            <a:ext cx="3017838" cy="4024312"/>
          </a:xfrm>
        </p:spPr>
      </p:pic>
      <p:pic>
        <p:nvPicPr>
          <p:cNvPr id="31751" name="Picture 2" descr="G:\наше цікаве життя 4-Акл\ЗІРОЧКИ ЯСКРАВО СЯЮТЬ, МИКОЛАЯ ЗУСТРІЧАЮ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6556">
            <a:off x="2301875" y="3470275"/>
            <a:ext cx="421163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9275"/>
            <a:ext cx="4572000" cy="611981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3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Гімн нашого класу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uk-UA" sz="2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Наша сім</a:t>
            </a:r>
            <a:r>
              <a:rPr lang="en-US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 </a:t>
            </a:r>
            <a:r>
              <a:rPr lang="ru-RU" sz="2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найкраща</a:t>
            </a: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Дружна </a:t>
            </a: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роботяща</a:t>
            </a: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Всі, як пташки працюють,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Сили не </a:t>
            </a:r>
            <a:r>
              <a:rPr lang="uk-UA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шк</a:t>
            </a:r>
            <a:r>
              <a:rPr lang="uk-UA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r>
              <a:rPr lang="uk-UA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дують</a:t>
            </a: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Один одного поважають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 в біді допомагають.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Ось така, ось така наша сім</a:t>
            </a:r>
            <a:r>
              <a:rPr lang="en-US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ru-RU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я.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Приспів: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Збережемо і </a:t>
            </a:r>
            <a:r>
              <a:rPr lang="uk-UA" sz="2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зігрієм</a:t>
            </a: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нашу родину,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Захищати й шанувати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Будем</a:t>
            </a: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без спочину!</a:t>
            </a:r>
            <a:endParaRPr lang="ru-RU" sz="2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uk-UA" sz="2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2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Слова Петрової Н. О.</a:t>
            </a:r>
            <a:endParaRPr lang="ru-RU" sz="2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316413" cy="55054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іяти – активно!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Думати – оперативно!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Сперечатись – доказово!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 мислити – </a:t>
            </a:r>
            <a:r>
              <a:rPr lang="uk-UA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язково</a:t>
            </a: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портфоліо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000108"/>
            <a:ext cx="5832475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відомості про вчителя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діяльність вчителя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напрямки та принципи педагогічної  діяльності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Методична тема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Виховна робота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до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Музею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7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 rot="20527924">
            <a:off x="5213350" y="3533775"/>
            <a:ext cx="3603625" cy="2701925"/>
          </a:xfrm>
        </p:spPr>
      </p:pic>
      <p:pic>
        <p:nvPicPr>
          <p:cNvPr id="33798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1104904">
            <a:off x="349250" y="3508375"/>
            <a:ext cx="3768725" cy="2827338"/>
          </a:xfrm>
        </p:spPr>
      </p:pic>
      <p:pic>
        <p:nvPicPr>
          <p:cNvPr id="33799" name="Picture 2" descr="G:\наше цікаве життя 4-Акл\ГРАЛИСЯ  ПІСОЧКОМ,БУДУВАЛИ МІСТ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063" y="1125538"/>
            <a:ext cx="4041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до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Музею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і друкарства України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28775"/>
            <a:ext cx="6408738" cy="4908550"/>
          </a:xfrm>
        </p:spPr>
      </p:pic>
      <p:sp>
        <p:nvSpPr>
          <p:cNvPr id="3482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2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640763" cy="55451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мене є робота: 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радість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й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турбота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вічний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безсонні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гріють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душу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відомості про вчителя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5472112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Петрова Наталія Олександрівна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 загальноосвітня  школа №93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1992-1996рр. Київський міський педагогічний коледж;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1996-2000рр. Національний педагогічний університет                          ім. М.П. Драгоманова, спеціальність «Початкове навчання»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2013р. Підвищення кваліфікації (спеціаліст другої категорії)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стаж: 5 років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Объект 3"/>
          <p:cNvSpPr>
            <a:spLocks noGrp="1"/>
          </p:cNvSpPr>
          <p:nvPr>
            <p:ph sz="half" idx="2"/>
          </p:nvPr>
        </p:nvSpPr>
        <p:spPr>
          <a:xfrm>
            <a:off x="5795963" y="1600200"/>
            <a:ext cx="3168650" cy="40608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9" name="Picture 2" descr="C:\Users\1\Desktop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50" y="1704975"/>
            <a:ext cx="29924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Педагогічне кредо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Учень стає не посудиною, яку необхідно заповнити, а факелом, який потрібно запалити.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2" descr="C:\Users\1\Desktop\ucheniki_w450_h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13100"/>
            <a:ext cx="42862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діяльність вчителя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51847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 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Виступи на методичних об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єднаннях: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тема «Формування комунікативної компетентності учнів початкових класів»;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тема «Ігрова діяльність як засіб успішної адаптації першокласників до навчання у школі»;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тема «Удосконалення навичок читання в учнів початкових класів».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Виступ на педраді: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тема «Підвищення рівня засвоєння програмового матеріалу за рахунок виділення в змісті уроку головного  та ефективна організація підсумку уроку». </a:t>
            </a:r>
            <a:endParaRPr lang="ru-RU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25195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напрямки педагогічної діяльності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30990"/>
              </p:ext>
            </p:extLst>
          </p:nvPr>
        </p:nvGraphicFramePr>
        <p:xfrm>
          <a:off x="0" y="1341438"/>
          <a:ext cx="9144000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Принципи моєї роботи</a:t>
            </a:r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uk-UA" sz="2500" smtClean="0"/>
              <a:t>Діалоговий характер навчання</a:t>
            </a:r>
          </a:p>
          <a:p>
            <a:pPr eaLnBrk="1" hangingPunct="1"/>
            <a:r>
              <a:rPr lang="uk-UA" sz="2500" smtClean="0"/>
              <a:t>Наступність, доступність</a:t>
            </a:r>
          </a:p>
          <a:p>
            <a:pPr eaLnBrk="1" hangingPunct="1"/>
            <a:r>
              <a:rPr lang="uk-UA" sz="2500" smtClean="0"/>
              <a:t>Поєднання індивідуальних і групових форм роботи</a:t>
            </a:r>
          </a:p>
          <a:p>
            <a:pPr eaLnBrk="1" hangingPunct="1"/>
            <a:r>
              <a:rPr lang="uk-UA" sz="2500" smtClean="0"/>
              <a:t>Систематичність, регулярність</a:t>
            </a:r>
          </a:p>
          <a:p>
            <a:pPr eaLnBrk="1" hangingPunct="1"/>
            <a:r>
              <a:rPr lang="uk-UA" sz="2500" smtClean="0"/>
              <a:t>Стан психологічного комфорту</a:t>
            </a:r>
          </a:p>
          <a:p>
            <a:pPr eaLnBrk="1" hangingPunct="1"/>
            <a:r>
              <a:rPr lang="uk-UA" sz="2500" smtClean="0"/>
              <a:t>Естетичний затишок у кабінеті</a:t>
            </a:r>
          </a:p>
          <a:p>
            <a:pPr eaLnBrk="1" hangingPunct="1"/>
            <a:r>
              <a:rPr lang="uk-UA" sz="2500" smtClean="0"/>
              <a:t>Формування позитивних емоці</a:t>
            </a:r>
            <a:r>
              <a:rPr lang="uk-UA" sz="2400" smtClean="0">
                <a:latin typeface="Arial" charset="0"/>
              </a:rPr>
              <a:t>й</a:t>
            </a:r>
            <a:r>
              <a:rPr lang="uk-UA" sz="2500" smtClean="0"/>
              <a:t> у дитячому колективі</a:t>
            </a:r>
          </a:p>
          <a:p>
            <a:pPr eaLnBrk="1" hangingPunct="1"/>
            <a:r>
              <a:rPr lang="uk-UA" sz="2500" smtClean="0"/>
              <a:t>Сприяння самореалізації особистості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FFFF00"/>
            </a:gs>
            <a:gs pos="99000">
              <a:schemeClr val="tx2">
                <a:lumMod val="41000"/>
                <a:lumOff val="59000"/>
              </a:schemeClr>
            </a:gs>
            <a:gs pos="22000">
              <a:schemeClr val="accent2">
                <a:lumMod val="60000"/>
                <a:lumOff val="40000"/>
              </a:schemeClr>
            </a:gs>
            <a:gs pos="2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525" y="1844675"/>
            <a:ext cx="89296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Методична тема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507" name="Picture 5" descr="C:\Users\1\AppData\Local\Microsoft\Windows\Temporary Internet Files\Content.IE5\RNB13KWX\MC900123567[1].wmf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33338" y="504825"/>
            <a:ext cx="7229476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«Розвиток пізнавальних інтересів учнів молодших класів»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10344" y="1412776"/>
          <a:ext cx="915434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370</TotalTime>
  <Words>416</Words>
  <Application>Microsoft Office PowerPoint</Application>
  <PresentationFormat>Экран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Портфоліо</vt:lpstr>
      <vt:lpstr>Зміст портфоліо</vt:lpstr>
      <vt:lpstr>Загальні відомості про вчителя</vt:lpstr>
      <vt:lpstr>Педагогічне кредо</vt:lpstr>
      <vt:lpstr>Науково-методична діяльність вчителя</vt:lpstr>
      <vt:lpstr>Основні напрямки педагогічної діяльності</vt:lpstr>
      <vt:lpstr>Принципи моєї роботи</vt:lpstr>
      <vt:lpstr>Презентация PowerPoint</vt:lpstr>
      <vt:lpstr>«Розвиток пізнавальних інтересів учнів молодших класів»</vt:lpstr>
      <vt:lpstr>«Урок – перше вогнище, зігрівшись біля якого, людина прагне стати мислителем»</vt:lpstr>
      <vt:lpstr>Брейн-ринг з природознавства </vt:lpstr>
      <vt:lpstr>       Урок-екскурсія у бібліотеці         ім. Ю. Збанацького</vt:lpstr>
      <vt:lpstr>Урок  читання   «Поетична             світлиця. Творчість Т. Г. Шевченка»</vt:lpstr>
      <vt:lpstr>Виховна робота</vt:lpstr>
      <vt:lpstr>Основні напрямки виховної роботи</vt:lpstr>
      <vt:lpstr>Виховний захід «Наша родина»</vt:lpstr>
      <vt:lpstr>Виховний захід «Ми – кияни»</vt:lpstr>
      <vt:lpstr>Свято Миколая</vt:lpstr>
      <vt:lpstr>Презентация PowerPoint</vt:lpstr>
      <vt:lpstr>Екскурсія до Музею води</vt:lpstr>
      <vt:lpstr>Екскурсія до Музею книги і друкарства України</vt:lpstr>
      <vt:lpstr>Така у мене є робота:  є в ній і радість та й турбота, є вічний пошук, безсонні ночі, та гріють душу дитячі очі.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1</dc:creator>
  <cp:lastModifiedBy>1</cp:lastModifiedBy>
  <cp:revision>41</cp:revision>
  <dcterms:created xsi:type="dcterms:W3CDTF">2013-10-27T12:53:45Z</dcterms:created>
  <dcterms:modified xsi:type="dcterms:W3CDTF">2013-11-20T17:51:52Z</dcterms:modified>
</cp:coreProperties>
</file>